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lus Jakarta Sans"/>
      <p:regular r:id="rId50"/>
      <p:bold r:id="rId51"/>
      <p:italic r:id="rId52"/>
      <p:boldItalic r:id="rId53"/>
    </p:embeddedFont>
    <p:embeddedFont>
      <p:font typeface="Sora"/>
      <p:regular r:id="rId54"/>
      <p:bold r:id="rId55"/>
    </p:embeddedFont>
    <p:embeddedFont>
      <p:font typeface="PT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Hong Ch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5F10BE-E586-438D-8684-419B9455A64E}">
  <a:tblStyle styleId="{595F10BE-E586-438D-8684-419B9455A64E}"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usJakartaSans-bold.fntdata"/><Relationship Id="rId50" Type="http://schemas.openxmlformats.org/officeDocument/2006/relationships/font" Target="fonts/PlusJakartaSans-regular.fntdata"/><Relationship Id="rId53" Type="http://schemas.openxmlformats.org/officeDocument/2006/relationships/font" Target="fonts/PlusJakartaSans-boldItalic.fntdata"/><Relationship Id="rId52" Type="http://schemas.openxmlformats.org/officeDocument/2006/relationships/font" Target="fonts/PlusJakartaSans-italic.fntdata"/><Relationship Id="rId11" Type="http://schemas.openxmlformats.org/officeDocument/2006/relationships/slide" Target="slides/slide5.xml"/><Relationship Id="rId55" Type="http://schemas.openxmlformats.org/officeDocument/2006/relationships/font" Target="fonts/Sora-bold.fntdata"/><Relationship Id="rId10" Type="http://schemas.openxmlformats.org/officeDocument/2006/relationships/slide" Target="slides/slide4.xml"/><Relationship Id="rId54" Type="http://schemas.openxmlformats.org/officeDocument/2006/relationships/font" Target="fonts/Sora-regular.fntdata"/><Relationship Id="rId13" Type="http://schemas.openxmlformats.org/officeDocument/2006/relationships/slide" Target="slides/slide7.xml"/><Relationship Id="rId57" Type="http://schemas.openxmlformats.org/officeDocument/2006/relationships/font" Target="fonts/PTSans-bold.fntdata"/><Relationship Id="rId12" Type="http://schemas.openxmlformats.org/officeDocument/2006/relationships/slide" Target="slides/slide6.xml"/><Relationship Id="rId56" Type="http://schemas.openxmlformats.org/officeDocument/2006/relationships/font" Target="fonts/PTSans-regular.fntdata"/><Relationship Id="rId15" Type="http://schemas.openxmlformats.org/officeDocument/2006/relationships/slide" Target="slides/slide9.xml"/><Relationship Id="rId59" Type="http://schemas.openxmlformats.org/officeDocument/2006/relationships/font" Target="fonts/PTSans-boldItalic.fntdata"/><Relationship Id="rId14" Type="http://schemas.openxmlformats.org/officeDocument/2006/relationships/slide" Target="slides/slide8.xml"/><Relationship Id="rId58" Type="http://schemas.openxmlformats.org/officeDocument/2006/relationships/font" Target="fonts/PT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04T23:56:59.756">
    <p:pos x="1148" y="60"/>
    <p:text>Davit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04T23:58:39.357">
    <p:pos x="453" y="59"/>
    <p:text>Ankit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c2bc466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c2bc466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d11f014b85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d11f014b85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2833802b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2833802b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2833802b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2833802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2833802b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2833802b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2833802b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2833802b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2833802b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2833802b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2833802be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2833802be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e2833802b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e2833802b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2833802b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2833802b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2833802b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2833802b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2833802b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2833802b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2833802b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2833802b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2833802be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e2833802be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2833802b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2833802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2833802b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e2833802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e2833802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e2833802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2833802b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e2833802b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2833802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2833802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2833802b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2833802b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2833802b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2833802b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d11f014b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d11f014b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d11f014b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d11f014b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e2cc62edb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e2cc62edb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2cc62edb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2cc62edb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2cc62edb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2cc62edb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2cc62edb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2cc62edb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e2cc62edb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e2cc62edb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2cc62edb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e2cc62edb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2833802b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e2833802b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e2cc62edb3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e2cc62edb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d11f014b85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d11f014b85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11f014b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11f014b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2cc62edb3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e2cc62edb3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2cc62edb3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e2cc62edb3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e2cc62edb3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e2cc62edb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11f014b8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d11f014b8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2833802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2833802b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2833802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2833802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d11f014b8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d11f014b8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d11f014b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d11f014b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9714"/>
          <a:stretch/>
        </p:blipFill>
        <p:spPr>
          <a:xfrm rot="-8601577">
            <a:off x="-3779038" y="1355470"/>
            <a:ext cx="8763272" cy="7912210"/>
          </a:xfrm>
          <a:prstGeom prst="rect">
            <a:avLst/>
          </a:prstGeom>
          <a:noFill/>
          <a:ln>
            <a:noFill/>
          </a:ln>
        </p:spPr>
      </p:pic>
      <p:pic>
        <p:nvPicPr>
          <p:cNvPr id="10" name="Google Shape;10;p2"/>
          <p:cNvPicPr preferRelativeResize="0"/>
          <p:nvPr/>
        </p:nvPicPr>
        <p:blipFill>
          <a:blip r:embed="rId3">
            <a:alphaModFix/>
          </a:blip>
          <a:stretch>
            <a:fillRect/>
          </a:stretch>
        </p:blipFill>
        <p:spPr>
          <a:xfrm flipH="1" rot="-4072325">
            <a:off x="-1203838" y="-1275940"/>
            <a:ext cx="2661409" cy="2661409"/>
          </a:xfrm>
          <a:prstGeom prst="rect">
            <a:avLst/>
          </a:prstGeom>
          <a:noFill/>
          <a:ln>
            <a:noFill/>
          </a:ln>
        </p:spPr>
      </p:pic>
      <p:sp>
        <p:nvSpPr>
          <p:cNvPr id="11" name="Google Shape;11;p2"/>
          <p:cNvSpPr/>
          <p:nvPr>
            <p:ph idx="2" type="pic"/>
          </p:nvPr>
        </p:nvSpPr>
        <p:spPr>
          <a:xfrm>
            <a:off x="5974050" y="0"/>
            <a:ext cx="3170100" cy="5143500"/>
          </a:xfrm>
          <a:prstGeom prst="rect">
            <a:avLst/>
          </a:prstGeom>
          <a:noFill/>
          <a:ln>
            <a:noFill/>
          </a:ln>
        </p:spPr>
      </p:sp>
      <p:sp>
        <p:nvSpPr>
          <p:cNvPr id="12" name="Google Shape;12;p2"/>
          <p:cNvSpPr txBox="1"/>
          <p:nvPr>
            <p:ph type="ctrTitle"/>
          </p:nvPr>
        </p:nvSpPr>
        <p:spPr>
          <a:xfrm>
            <a:off x="724035" y="950976"/>
            <a:ext cx="5143200" cy="2880300"/>
          </a:xfrm>
          <a:prstGeom prst="rect">
            <a:avLst/>
          </a:prstGeom>
          <a:noFill/>
        </p:spPr>
        <p:txBody>
          <a:bodyPr anchorCtr="0" anchor="t" bIns="91425" lIns="91425" spcFirstLastPara="1" rIns="91425" wrap="square" tIns="91425">
            <a:noAutofit/>
          </a:bodyPr>
          <a:lstStyle>
            <a:lvl1pPr lvl="0" rtl="0" algn="l">
              <a:lnSpc>
                <a:spcPct val="85000"/>
              </a:lnSpc>
              <a:spcBef>
                <a:spcPts val="0"/>
              </a:spcBef>
              <a:spcAft>
                <a:spcPts val="0"/>
              </a:spcAft>
              <a:buSzPts val="4500"/>
              <a:buFont typeface="Loved by the King"/>
              <a:buNone/>
              <a:defRPr sz="7000"/>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3" name="Google Shape;13;p2"/>
          <p:cNvSpPr txBox="1"/>
          <p:nvPr>
            <p:ph idx="1" type="subTitle"/>
          </p:nvPr>
        </p:nvSpPr>
        <p:spPr>
          <a:xfrm>
            <a:off x="723900" y="3831336"/>
            <a:ext cx="51435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1"/>
          <p:cNvSpPr txBox="1"/>
          <p:nvPr>
            <p:ph hasCustomPrompt="1" type="title"/>
          </p:nvPr>
        </p:nvSpPr>
        <p:spPr>
          <a:xfrm>
            <a:off x="856871" y="1676651"/>
            <a:ext cx="74304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5" name="Google Shape;65;p11"/>
          <p:cNvSpPr txBox="1"/>
          <p:nvPr>
            <p:ph idx="1" type="subTitle"/>
          </p:nvPr>
        </p:nvSpPr>
        <p:spPr>
          <a:xfrm>
            <a:off x="855000" y="3101149"/>
            <a:ext cx="7434000" cy="365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6" name="Google Shape;66;p11"/>
          <p:cNvPicPr preferRelativeResize="0"/>
          <p:nvPr/>
        </p:nvPicPr>
        <p:blipFill>
          <a:blip r:embed="rId2">
            <a:alphaModFix/>
          </a:blip>
          <a:stretch>
            <a:fillRect/>
          </a:stretch>
        </p:blipFill>
        <p:spPr>
          <a:xfrm flipH="1" rot="10800000">
            <a:off x="7573525" y="3754646"/>
            <a:ext cx="3922576" cy="3922576"/>
          </a:xfrm>
          <a:prstGeom prst="rect">
            <a:avLst/>
          </a:prstGeom>
          <a:noFill/>
          <a:ln>
            <a:noFill/>
          </a:ln>
        </p:spPr>
      </p:pic>
      <p:pic>
        <p:nvPicPr>
          <p:cNvPr id="67" name="Google Shape;67;p11"/>
          <p:cNvPicPr preferRelativeResize="0"/>
          <p:nvPr/>
        </p:nvPicPr>
        <p:blipFill rotWithShape="1">
          <a:blip r:embed="rId3">
            <a:alphaModFix/>
          </a:blip>
          <a:srcRect b="0" l="0" r="7842" t="8858"/>
          <a:stretch/>
        </p:blipFill>
        <p:spPr>
          <a:xfrm flipH="1" rot="10800000">
            <a:off x="-2835575" y="-3602890"/>
            <a:ext cx="4739926" cy="4687799"/>
          </a:xfrm>
          <a:prstGeom prst="rect">
            <a:avLst/>
          </a:prstGeom>
          <a:noFill/>
          <a:ln>
            <a:noFill/>
          </a:ln>
        </p:spPr>
      </p:pic>
      <p:pic>
        <p:nvPicPr>
          <p:cNvPr id="68" name="Google Shape;68;p11"/>
          <p:cNvPicPr preferRelativeResize="0"/>
          <p:nvPr/>
        </p:nvPicPr>
        <p:blipFill>
          <a:blip r:embed="rId4">
            <a:alphaModFix/>
          </a:blip>
          <a:stretch>
            <a:fillRect/>
          </a:stretch>
        </p:blipFill>
        <p:spPr>
          <a:xfrm flipH="1" rot="-5611120">
            <a:off x="-3380000" y="3241859"/>
            <a:ext cx="5143501" cy="5143501"/>
          </a:xfrm>
          <a:prstGeom prst="rect">
            <a:avLst/>
          </a:prstGeom>
          <a:noFill/>
          <a:ln>
            <a:noFill/>
          </a:ln>
        </p:spPr>
      </p:pic>
      <p:pic>
        <p:nvPicPr>
          <p:cNvPr id="69" name="Google Shape;69;p11"/>
          <p:cNvPicPr preferRelativeResize="0"/>
          <p:nvPr/>
        </p:nvPicPr>
        <p:blipFill>
          <a:blip r:embed="rId5">
            <a:alphaModFix/>
          </a:blip>
          <a:stretch>
            <a:fillRect/>
          </a:stretch>
        </p:blipFill>
        <p:spPr>
          <a:xfrm flipH="1" rot="5400000">
            <a:off x="7416625" y="-3299591"/>
            <a:ext cx="51435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1" name="Shape 71"/>
        <p:cNvGrpSpPr/>
        <p:nvPr/>
      </p:nvGrpSpPr>
      <p:grpSpPr>
        <a:xfrm>
          <a:off x="0" y="0"/>
          <a:ext cx="0" cy="0"/>
          <a:chOff x="0" y="0"/>
          <a:chExt cx="0" cy="0"/>
        </a:xfrm>
      </p:grpSpPr>
      <p:sp>
        <p:nvSpPr>
          <p:cNvPr id="72" name="Google Shape;72;p13"/>
          <p:cNvSpPr txBox="1"/>
          <p:nvPr>
            <p:ph type="title"/>
          </p:nvPr>
        </p:nvSpPr>
        <p:spPr>
          <a:xfrm>
            <a:off x="2073699" y="1631800"/>
            <a:ext cx="23406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 name="Google Shape;73;p13"/>
          <p:cNvSpPr txBox="1"/>
          <p:nvPr>
            <p:ph idx="1" type="subTitle"/>
          </p:nvPr>
        </p:nvSpPr>
        <p:spPr>
          <a:xfrm>
            <a:off x="2073699" y="1846600"/>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13"/>
          <p:cNvSpPr txBox="1"/>
          <p:nvPr>
            <p:ph idx="2" type="title"/>
          </p:nvPr>
        </p:nvSpPr>
        <p:spPr>
          <a:xfrm flipH="1">
            <a:off x="5645590" y="1631791"/>
            <a:ext cx="23409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 name="Google Shape;75;p13"/>
          <p:cNvSpPr txBox="1"/>
          <p:nvPr>
            <p:ph idx="3" type="subTitle"/>
          </p:nvPr>
        </p:nvSpPr>
        <p:spPr>
          <a:xfrm flipH="1">
            <a:off x="5645590" y="1846591"/>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6" name="Google Shape;76;p13"/>
          <p:cNvSpPr txBox="1"/>
          <p:nvPr>
            <p:ph hasCustomPrompt="1" idx="4" type="title"/>
          </p:nvPr>
        </p:nvSpPr>
        <p:spPr>
          <a:xfrm>
            <a:off x="1169660" y="1784950"/>
            <a:ext cx="73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5" type="title"/>
          </p:nvPr>
        </p:nvSpPr>
        <p:spPr>
          <a:xfrm flipH="1">
            <a:off x="4739835" y="1784950"/>
            <a:ext cx="73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6"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9" name="Google Shape;79;p13"/>
          <p:cNvSpPr txBox="1"/>
          <p:nvPr>
            <p:ph idx="7" type="title"/>
          </p:nvPr>
        </p:nvSpPr>
        <p:spPr>
          <a:xfrm>
            <a:off x="2073699" y="3088683"/>
            <a:ext cx="23406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3"/>
          <p:cNvSpPr txBox="1"/>
          <p:nvPr>
            <p:ph idx="8" type="subTitle"/>
          </p:nvPr>
        </p:nvSpPr>
        <p:spPr>
          <a:xfrm>
            <a:off x="2073699" y="3304717"/>
            <a:ext cx="2340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13"/>
          <p:cNvSpPr txBox="1"/>
          <p:nvPr>
            <p:ph idx="9" type="title"/>
          </p:nvPr>
        </p:nvSpPr>
        <p:spPr>
          <a:xfrm flipH="1">
            <a:off x="5645590" y="3088684"/>
            <a:ext cx="23409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 name="Google Shape;82;p13"/>
          <p:cNvSpPr txBox="1"/>
          <p:nvPr>
            <p:ph idx="13" type="subTitle"/>
          </p:nvPr>
        </p:nvSpPr>
        <p:spPr>
          <a:xfrm flipH="1">
            <a:off x="5645590" y="3304719"/>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13"/>
          <p:cNvSpPr txBox="1"/>
          <p:nvPr>
            <p:ph hasCustomPrompt="1" idx="14" type="title"/>
          </p:nvPr>
        </p:nvSpPr>
        <p:spPr>
          <a:xfrm>
            <a:off x="1169660" y="3242450"/>
            <a:ext cx="73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15" type="title"/>
          </p:nvPr>
        </p:nvSpPr>
        <p:spPr>
          <a:xfrm flipH="1">
            <a:off x="4739835" y="3242450"/>
            <a:ext cx="7347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85" name="Google Shape;85;p13"/>
          <p:cNvPicPr preferRelativeResize="0"/>
          <p:nvPr/>
        </p:nvPicPr>
        <p:blipFill>
          <a:blip r:embed="rId2">
            <a:alphaModFix/>
          </a:blip>
          <a:stretch>
            <a:fillRect/>
          </a:stretch>
        </p:blipFill>
        <p:spPr>
          <a:xfrm>
            <a:off x="7573525" y="-2741762"/>
            <a:ext cx="3922576" cy="3922576"/>
          </a:xfrm>
          <a:prstGeom prst="rect">
            <a:avLst/>
          </a:prstGeom>
          <a:noFill/>
          <a:ln>
            <a:noFill/>
          </a:ln>
        </p:spPr>
      </p:pic>
      <p:pic>
        <p:nvPicPr>
          <p:cNvPr id="86" name="Google Shape;86;p13"/>
          <p:cNvPicPr preferRelativeResize="0"/>
          <p:nvPr/>
        </p:nvPicPr>
        <p:blipFill rotWithShape="1">
          <a:blip r:embed="rId3">
            <a:alphaModFix/>
          </a:blip>
          <a:srcRect b="0" l="0" r="7842" t="8858"/>
          <a:stretch/>
        </p:blipFill>
        <p:spPr>
          <a:xfrm>
            <a:off x="-2835575" y="3850550"/>
            <a:ext cx="4739926" cy="4687799"/>
          </a:xfrm>
          <a:prstGeom prst="rect">
            <a:avLst/>
          </a:prstGeom>
          <a:noFill/>
          <a:ln>
            <a:noFill/>
          </a:ln>
        </p:spPr>
      </p:pic>
      <p:pic>
        <p:nvPicPr>
          <p:cNvPr id="87" name="Google Shape;87;p13"/>
          <p:cNvPicPr preferRelativeResize="0"/>
          <p:nvPr/>
        </p:nvPicPr>
        <p:blipFill>
          <a:blip r:embed="rId4">
            <a:alphaModFix/>
          </a:blip>
          <a:stretch>
            <a:fillRect/>
          </a:stretch>
        </p:blipFill>
        <p:spPr>
          <a:xfrm rot="-5188880">
            <a:off x="-3380000" y="-3449900"/>
            <a:ext cx="5143501" cy="5143501"/>
          </a:xfrm>
          <a:prstGeom prst="rect">
            <a:avLst/>
          </a:prstGeom>
          <a:noFill/>
          <a:ln>
            <a:noFill/>
          </a:ln>
        </p:spPr>
      </p:pic>
      <p:pic>
        <p:nvPicPr>
          <p:cNvPr id="88" name="Google Shape;88;p13"/>
          <p:cNvPicPr preferRelativeResize="0"/>
          <p:nvPr/>
        </p:nvPicPr>
        <p:blipFill>
          <a:blip r:embed="rId5">
            <a:alphaModFix/>
          </a:blip>
          <a:stretch>
            <a:fillRect/>
          </a:stretch>
        </p:blipFill>
        <p:spPr>
          <a:xfrm rot="5400000">
            <a:off x="7416625" y="3091550"/>
            <a:ext cx="51435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89" name="Shape 89"/>
        <p:cNvGrpSpPr/>
        <p:nvPr/>
      </p:nvGrpSpPr>
      <p:grpSpPr>
        <a:xfrm>
          <a:off x="0" y="0"/>
          <a:ext cx="0" cy="0"/>
          <a:chOff x="0" y="0"/>
          <a:chExt cx="0" cy="0"/>
        </a:xfrm>
      </p:grpSpPr>
      <p:sp>
        <p:nvSpPr>
          <p:cNvPr id="90" name="Google Shape;90;p14"/>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91" name="Google Shape;91;p14"/>
          <p:cNvPicPr preferRelativeResize="0"/>
          <p:nvPr/>
        </p:nvPicPr>
        <p:blipFill>
          <a:blip r:embed="rId2">
            <a:alphaModFix/>
          </a:blip>
          <a:stretch>
            <a:fillRect/>
          </a:stretch>
        </p:blipFill>
        <p:spPr>
          <a:xfrm flipH="1" rot="5589853">
            <a:off x="-2744666" y="1783000"/>
            <a:ext cx="5143501" cy="5143501"/>
          </a:xfrm>
          <a:prstGeom prst="rect">
            <a:avLst/>
          </a:prstGeom>
          <a:noFill/>
          <a:ln>
            <a:noFill/>
          </a:ln>
        </p:spPr>
      </p:pic>
      <p:pic>
        <p:nvPicPr>
          <p:cNvPr id="92" name="Google Shape;92;p14"/>
          <p:cNvPicPr preferRelativeResize="0"/>
          <p:nvPr/>
        </p:nvPicPr>
        <p:blipFill>
          <a:blip r:embed="rId3">
            <a:alphaModFix/>
          </a:blip>
          <a:stretch>
            <a:fillRect/>
          </a:stretch>
        </p:blipFill>
        <p:spPr>
          <a:xfrm>
            <a:off x="8010810" y="-1972512"/>
            <a:ext cx="3922576" cy="39225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93" name="Shape 93"/>
        <p:cNvGrpSpPr/>
        <p:nvPr/>
      </p:nvGrpSpPr>
      <p:grpSpPr>
        <a:xfrm>
          <a:off x="0" y="0"/>
          <a:ext cx="0" cy="0"/>
          <a:chOff x="0" y="0"/>
          <a:chExt cx="0" cy="0"/>
        </a:xfrm>
      </p:grpSpPr>
      <p:sp>
        <p:nvSpPr>
          <p:cNvPr id="94" name="Google Shape;94;p15"/>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5" name="Google Shape;95;p15"/>
          <p:cNvSpPr txBox="1"/>
          <p:nvPr>
            <p:ph idx="1" type="subTitle"/>
          </p:nvPr>
        </p:nvSpPr>
        <p:spPr>
          <a:xfrm>
            <a:off x="882118" y="2764530"/>
            <a:ext cx="23976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 name="Google Shape;96;p15"/>
          <p:cNvSpPr txBox="1"/>
          <p:nvPr>
            <p:ph idx="2" type="subTitle"/>
          </p:nvPr>
        </p:nvSpPr>
        <p:spPr>
          <a:xfrm>
            <a:off x="3373200" y="2764530"/>
            <a:ext cx="23976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 name="Google Shape;97;p15"/>
          <p:cNvSpPr txBox="1"/>
          <p:nvPr>
            <p:ph idx="3" type="subTitle"/>
          </p:nvPr>
        </p:nvSpPr>
        <p:spPr>
          <a:xfrm>
            <a:off x="5864282" y="2764530"/>
            <a:ext cx="23976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15"/>
          <p:cNvSpPr txBox="1"/>
          <p:nvPr>
            <p:ph idx="4" type="title"/>
          </p:nvPr>
        </p:nvSpPr>
        <p:spPr>
          <a:xfrm>
            <a:off x="880318" y="2545075"/>
            <a:ext cx="24012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9" name="Google Shape;99;p15"/>
          <p:cNvSpPr txBox="1"/>
          <p:nvPr>
            <p:ph idx="5" type="title"/>
          </p:nvPr>
        </p:nvSpPr>
        <p:spPr>
          <a:xfrm>
            <a:off x="3371400" y="2545075"/>
            <a:ext cx="24012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0" name="Google Shape;100;p15"/>
          <p:cNvSpPr txBox="1"/>
          <p:nvPr>
            <p:ph idx="6" type="title"/>
          </p:nvPr>
        </p:nvSpPr>
        <p:spPr>
          <a:xfrm>
            <a:off x="5862482" y="2545075"/>
            <a:ext cx="24012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01" name="Google Shape;101;p15"/>
          <p:cNvPicPr preferRelativeResize="0"/>
          <p:nvPr/>
        </p:nvPicPr>
        <p:blipFill>
          <a:blip r:embed="rId2">
            <a:alphaModFix/>
          </a:blip>
          <a:stretch>
            <a:fillRect/>
          </a:stretch>
        </p:blipFill>
        <p:spPr>
          <a:xfrm rot="-5589853">
            <a:off x="6575651" y="1783000"/>
            <a:ext cx="5143501" cy="5143501"/>
          </a:xfrm>
          <a:prstGeom prst="rect">
            <a:avLst/>
          </a:prstGeom>
          <a:noFill/>
          <a:ln>
            <a:noFill/>
          </a:ln>
        </p:spPr>
      </p:pic>
      <p:pic>
        <p:nvPicPr>
          <p:cNvPr id="102" name="Google Shape;102;p15"/>
          <p:cNvPicPr preferRelativeResize="0"/>
          <p:nvPr/>
        </p:nvPicPr>
        <p:blipFill>
          <a:blip r:embed="rId3">
            <a:alphaModFix/>
          </a:blip>
          <a:stretch>
            <a:fillRect/>
          </a:stretch>
        </p:blipFill>
        <p:spPr>
          <a:xfrm flipH="1">
            <a:off x="-2958900" y="-1972512"/>
            <a:ext cx="3922576" cy="39225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5">
    <p:spTree>
      <p:nvGrpSpPr>
        <p:cNvPr id="103" name="Shape 103"/>
        <p:cNvGrpSpPr/>
        <p:nvPr/>
      </p:nvGrpSpPr>
      <p:grpSpPr>
        <a:xfrm>
          <a:off x="0" y="0"/>
          <a:ext cx="0" cy="0"/>
          <a:chOff x="0" y="0"/>
          <a:chExt cx="0" cy="0"/>
        </a:xfrm>
      </p:grpSpPr>
      <p:sp>
        <p:nvSpPr>
          <p:cNvPr id="104" name="Google Shape;104;p16"/>
          <p:cNvSpPr txBox="1"/>
          <p:nvPr>
            <p:ph idx="1" type="body"/>
          </p:nvPr>
        </p:nvSpPr>
        <p:spPr>
          <a:xfrm>
            <a:off x="794950" y="1693801"/>
            <a:ext cx="3749400" cy="777300"/>
          </a:xfrm>
          <a:prstGeom prst="rect">
            <a:avLst/>
          </a:prstGeom>
        </p:spPr>
        <p:txBody>
          <a:bodyPr anchorCtr="0" anchor="t" bIns="91425" lIns="91425" spcFirstLastPara="1" rIns="91425" wrap="square" tIns="91425">
            <a:noAutofit/>
          </a:bodyPr>
          <a:lstStyle>
            <a:lvl1pPr indent="-330200" lvl="0" marL="457200" rtl="0">
              <a:lnSpc>
                <a:spcPct val="100000"/>
              </a:lnSpc>
              <a:spcBef>
                <a:spcPts val="300"/>
              </a:spcBef>
              <a:spcAft>
                <a:spcPts val="0"/>
              </a:spcAft>
              <a:buClr>
                <a:schemeClr val="dk2"/>
              </a:buClr>
              <a:buSzPts val="1600"/>
              <a:buChar char="●"/>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05" name="Google Shape;105;p16"/>
          <p:cNvSpPr txBox="1"/>
          <p:nvPr>
            <p:ph idx="2" type="body"/>
          </p:nvPr>
        </p:nvSpPr>
        <p:spPr>
          <a:xfrm>
            <a:off x="4599650" y="1693799"/>
            <a:ext cx="3749400" cy="2905500"/>
          </a:xfrm>
          <a:prstGeom prst="rect">
            <a:avLst/>
          </a:prstGeom>
        </p:spPr>
        <p:txBody>
          <a:bodyPr anchorCtr="0" anchor="t" bIns="91425" lIns="91425" spcFirstLastPara="1" rIns="91425" wrap="square" tIns="91425">
            <a:noAutofit/>
          </a:bodyPr>
          <a:lstStyle>
            <a:lvl1pPr indent="-330200" lvl="0" marL="457200" rtl="0">
              <a:lnSpc>
                <a:spcPct val="100000"/>
              </a:lnSpc>
              <a:spcBef>
                <a:spcPts val="300"/>
              </a:spcBef>
              <a:spcAft>
                <a:spcPts val="0"/>
              </a:spcAft>
              <a:buClr>
                <a:schemeClr val="dk2"/>
              </a:buClr>
              <a:buSzPts val="1600"/>
              <a:buChar char="●"/>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06" name="Google Shape;106;p16"/>
          <p:cNvSpPr txBox="1"/>
          <p:nvPr>
            <p:ph type="title"/>
          </p:nvPr>
        </p:nvSpPr>
        <p:spPr>
          <a:xfrm>
            <a:off x="795250" y="1479550"/>
            <a:ext cx="3749100" cy="3657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28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7" name="Google Shape;107;p16"/>
          <p:cNvSpPr txBox="1"/>
          <p:nvPr>
            <p:ph idx="3" type="subTitle"/>
          </p:nvPr>
        </p:nvSpPr>
        <p:spPr>
          <a:xfrm>
            <a:off x="720150" y="948300"/>
            <a:ext cx="7704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16"/>
          <p:cNvSpPr txBox="1"/>
          <p:nvPr>
            <p:ph idx="4" type="title"/>
          </p:nvPr>
        </p:nvSpPr>
        <p:spPr>
          <a:xfrm>
            <a:off x="794950" y="365760"/>
            <a:ext cx="77085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16"/>
          <p:cNvSpPr txBox="1"/>
          <p:nvPr>
            <p:ph idx="5" type="title"/>
          </p:nvPr>
        </p:nvSpPr>
        <p:spPr>
          <a:xfrm>
            <a:off x="4599950" y="1479550"/>
            <a:ext cx="37491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0" name="Google Shape;110;p16"/>
          <p:cNvSpPr txBox="1"/>
          <p:nvPr>
            <p:ph idx="6" type="body"/>
          </p:nvPr>
        </p:nvSpPr>
        <p:spPr>
          <a:xfrm>
            <a:off x="794950" y="2760598"/>
            <a:ext cx="3749400" cy="3657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a:solidFill>
                  <a:schemeClr val="hlink"/>
                </a:solidFill>
              </a:defRPr>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11" name="Google Shape;111;p16"/>
          <p:cNvSpPr txBox="1"/>
          <p:nvPr>
            <p:ph idx="7" type="title"/>
          </p:nvPr>
        </p:nvSpPr>
        <p:spPr>
          <a:xfrm>
            <a:off x="795250" y="2546350"/>
            <a:ext cx="37491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pic>
        <p:nvPicPr>
          <p:cNvPr id="112" name="Google Shape;112;p16"/>
          <p:cNvPicPr preferRelativeResize="0"/>
          <p:nvPr/>
        </p:nvPicPr>
        <p:blipFill>
          <a:blip r:embed="rId2">
            <a:alphaModFix/>
          </a:blip>
          <a:stretch>
            <a:fillRect/>
          </a:stretch>
        </p:blipFill>
        <p:spPr>
          <a:xfrm flipH="1">
            <a:off x="8120350" y="-1706712"/>
            <a:ext cx="3922576" cy="3922576"/>
          </a:xfrm>
          <a:prstGeom prst="rect">
            <a:avLst/>
          </a:prstGeom>
          <a:noFill/>
          <a:ln>
            <a:noFill/>
          </a:ln>
        </p:spPr>
      </p:pic>
      <p:pic>
        <p:nvPicPr>
          <p:cNvPr id="113" name="Google Shape;113;p16"/>
          <p:cNvPicPr preferRelativeResize="0"/>
          <p:nvPr/>
        </p:nvPicPr>
        <p:blipFill>
          <a:blip r:embed="rId3">
            <a:alphaModFix/>
          </a:blip>
          <a:stretch>
            <a:fillRect/>
          </a:stretch>
        </p:blipFill>
        <p:spPr>
          <a:xfrm rot="-5589853">
            <a:off x="-2868299" y="2353900"/>
            <a:ext cx="5143501" cy="5143501"/>
          </a:xfrm>
          <a:prstGeom prst="rect">
            <a:avLst/>
          </a:prstGeom>
          <a:noFill/>
          <a:ln>
            <a:noFill/>
          </a:ln>
        </p:spPr>
      </p:pic>
      <p:pic>
        <p:nvPicPr>
          <p:cNvPr id="114" name="Google Shape;114;p16"/>
          <p:cNvPicPr preferRelativeResize="0"/>
          <p:nvPr/>
        </p:nvPicPr>
        <p:blipFill>
          <a:blip r:embed="rId4">
            <a:alphaModFix/>
          </a:blip>
          <a:stretch>
            <a:fillRect/>
          </a:stretch>
        </p:blipFill>
        <p:spPr>
          <a:xfrm rot="5400000">
            <a:off x="7416625" y="3091550"/>
            <a:ext cx="51435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5" name="Shape 115"/>
        <p:cNvGrpSpPr/>
        <p:nvPr/>
      </p:nvGrpSpPr>
      <p:grpSpPr>
        <a:xfrm>
          <a:off x="0" y="0"/>
          <a:ext cx="0" cy="0"/>
          <a:chOff x="0" y="0"/>
          <a:chExt cx="0" cy="0"/>
        </a:xfrm>
      </p:grpSpPr>
      <p:sp>
        <p:nvSpPr>
          <p:cNvPr id="116" name="Google Shape;116;p17"/>
          <p:cNvSpPr txBox="1"/>
          <p:nvPr>
            <p:ph type="title"/>
          </p:nvPr>
        </p:nvSpPr>
        <p:spPr>
          <a:xfrm>
            <a:off x="1865799" y="1247475"/>
            <a:ext cx="24369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17"/>
          <p:cNvSpPr txBox="1"/>
          <p:nvPr>
            <p:ph idx="1" type="subTitle"/>
          </p:nvPr>
        </p:nvSpPr>
        <p:spPr>
          <a:xfrm>
            <a:off x="1865799" y="1458895"/>
            <a:ext cx="24369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7"/>
          <p:cNvSpPr txBox="1"/>
          <p:nvPr>
            <p:ph idx="2" type="title"/>
          </p:nvPr>
        </p:nvSpPr>
        <p:spPr>
          <a:xfrm>
            <a:off x="5677059" y="1247475"/>
            <a:ext cx="24369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17"/>
          <p:cNvSpPr txBox="1"/>
          <p:nvPr>
            <p:ph idx="3" type="subTitle"/>
          </p:nvPr>
        </p:nvSpPr>
        <p:spPr>
          <a:xfrm>
            <a:off x="5677059" y="1458895"/>
            <a:ext cx="24369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17"/>
          <p:cNvSpPr txBox="1"/>
          <p:nvPr>
            <p:ph idx="4" type="title"/>
          </p:nvPr>
        </p:nvSpPr>
        <p:spPr>
          <a:xfrm>
            <a:off x="1865799" y="2971905"/>
            <a:ext cx="24327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17"/>
          <p:cNvSpPr txBox="1"/>
          <p:nvPr>
            <p:ph idx="5" type="subTitle"/>
          </p:nvPr>
        </p:nvSpPr>
        <p:spPr>
          <a:xfrm>
            <a:off x="1865799" y="3183325"/>
            <a:ext cx="24369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7"/>
          <p:cNvSpPr txBox="1"/>
          <p:nvPr>
            <p:ph idx="6" type="title"/>
          </p:nvPr>
        </p:nvSpPr>
        <p:spPr>
          <a:xfrm>
            <a:off x="5677059" y="2971905"/>
            <a:ext cx="24369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17"/>
          <p:cNvSpPr txBox="1"/>
          <p:nvPr>
            <p:ph idx="7" type="subTitle"/>
          </p:nvPr>
        </p:nvSpPr>
        <p:spPr>
          <a:xfrm>
            <a:off x="5677059" y="3183325"/>
            <a:ext cx="24369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7"/>
          <p:cNvSpPr txBox="1"/>
          <p:nvPr>
            <p:ph idx="8"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25" name="Google Shape;125;p17"/>
          <p:cNvPicPr preferRelativeResize="0"/>
          <p:nvPr/>
        </p:nvPicPr>
        <p:blipFill>
          <a:blip r:embed="rId2">
            <a:alphaModFix/>
          </a:blip>
          <a:stretch>
            <a:fillRect/>
          </a:stretch>
        </p:blipFill>
        <p:spPr>
          <a:xfrm>
            <a:off x="7573525" y="-2741762"/>
            <a:ext cx="3922576" cy="3922576"/>
          </a:xfrm>
          <a:prstGeom prst="rect">
            <a:avLst/>
          </a:prstGeom>
          <a:noFill/>
          <a:ln>
            <a:noFill/>
          </a:ln>
        </p:spPr>
      </p:pic>
      <p:pic>
        <p:nvPicPr>
          <p:cNvPr id="126" name="Google Shape;126;p17"/>
          <p:cNvPicPr preferRelativeResize="0"/>
          <p:nvPr/>
        </p:nvPicPr>
        <p:blipFill rotWithShape="1">
          <a:blip r:embed="rId3">
            <a:alphaModFix/>
          </a:blip>
          <a:srcRect b="0" l="0" r="7842" t="8858"/>
          <a:stretch/>
        </p:blipFill>
        <p:spPr>
          <a:xfrm>
            <a:off x="-2835575" y="3850550"/>
            <a:ext cx="4739926" cy="4687799"/>
          </a:xfrm>
          <a:prstGeom prst="rect">
            <a:avLst/>
          </a:prstGeom>
          <a:noFill/>
          <a:ln>
            <a:noFill/>
          </a:ln>
        </p:spPr>
      </p:pic>
      <p:pic>
        <p:nvPicPr>
          <p:cNvPr id="127" name="Google Shape;127;p17"/>
          <p:cNvPicPr preferRelativeResize="0"/>
          <p:nvPr/>
        </p:nvPicPr>
        <p:blipFill>
          <a:blip r:embed="rId4">
            <a:alphaModFix/>
          </a:blip>
          <a:stretch>
            <a:fillRect/>
          </a:stretch>
        </p:blipFill>
        <p:spPr>
          <a:xfrm rot="-5188880">
            <a:off x="-3380000" y="-3449900"/>
            <a:ext cx="5143501" cy="5143501"/>
          </a:xfrm>
          <a:prstGeom prst="rect">
            <a:avLst/>
          </a:prstGeom>
          <a:noFill/>
          <a:ln>
            <a:noFill/>
          </a:ln>
        </p:spPr>
      </p:pic>
      <p:pic>
        <p:nvPicPr>
          <p:cNvPr id="128" name="Google Shape;128;p17"/>
          <p:cNvPicPr preferRelativeResize="0"/>
          <p:nvPr/>
        </p:nvPicPr>
        <p:blipFill>
          <a:blip r:embed="rId5">
            <a:alphaModFix/>
          </a:blip>
          <a:stretch>
            <a:fillRect/>
          </a:stretch>
        </p:blipFill>
        <p:spPr>
          <a:xfrm rot="5400000">
            <a:off x="7416625" y="3091550"/>
            <a:ext cx="51435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29" name="Shape 129"/>
        <p:cNvGrpSpPr/>
        <p:nvPr/>
      </p:nvGrpSpPr>
      <p:grpSpPr>
        <a:xfrm>
          <a:off x="0" y="0"/>
          <a:ext cx="0" cy="0"/>
          <a:chOff x="0" y="0"/>
          <a:chExt cx="0" cy="0"/>
        </a:xfrm>
      </p:grpSpPr>
      <p:sp>
        <p:nvSpPr>
          <p:cNvPr id="130" name="Google Shape;130;p18"/>
          <p:cNvSpPr txBox="1"/>
          <p:nvPr>
            <p:ph type="title"/>
          </p:nvPr>
        </p:nvSpPr>
        <p:spPr>
          <a:xfrm>
            <a:off x="942820" y="1396421"/>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 name="Google Shape;131;p18"/>
          <p:cNvSpPr txBox="1"/>
          <p:nvPr>
            <p:ph idx="1" type="subTitle"/>
          </p:nvPr>
        </p:nvSpPr>
        <p:spPr>
          <a:xfrm>
            <a:off x="942820" y="1626130"/>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8"/>
          <p:cNvSpPr txBox="1"/>
          <p:nvPr>
            <p:ph idx="2" type="title"/>
          </p:nvPr>
        </p:nvSpPr>
        <p:spPr>
          <a:xfrm>
            <a:off x="3574582" y="1396421"/>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 name="Google Shape;133;p18"/>
          <p:cNvSpPr txBox="1"/>
          <p:nvPr>
            <p:ph idx="3" type="subTitle"/>
          </p:nvPr>
        </p:nvSpPr>
        <p:spPr>
          <a:xfrm>
            <a:off x="3574582" y="1626130"/>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18"/>
          <p:cNvSpPr txBox="1"/>
          <p:nvPr>
            <p:ph idx="4" type="title"/>
          </p:nvPr>
        </p:nvSpPr>
        <p:spPr>
          <a:xfrm>
            <a:off x="942820" y="2961206"/>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18"/>
          <p:cNvSpPr txBox="1"/>
          <p:nvPr>
            <p:ph idx="5" type="subTitle"/>
          </p:nvPr>
        </p:nvSpPr>
        <p:spPr>
          <a:xfrm>
            <a:off x="942820" y="3191641"/>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8"/>
          <p:cNvSpPr txBox="1"/>
          <p:nvPr>
            <p:ph idx="6" type="title"/>
          </p:nvPr>
        </p:nvSpPr>
        <p:spPr>
          <a:xfrm>
            <a:off x="3574582" y="2961206"/>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18"/>
          <p:cNvSpPr txBox="1"/>
          <p:nvPr>
            <p:ph idx="7" type="subTitle"/>
          </p:nvPr>
        </p:nvSpPr>
        <p:spPr>
          <a:xfrm>
            <a:off x="3574582" y="3191641"/>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18"/>
          <p:cNvSpPr txBox="1"/>
          <p:nvPr>
            <p:ph idx="8" type="title"/>
          </p:nvPr>
        </p:nvSpPr>
        <p:spPr>
          <a:xfrm>
            <a:off x="6215180" y="1396421"/>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18"/>
          <p:cNvSpPr txBox="1"/>
          <p:nvPr>
            <p:ph idx="9" type="subTitle"/>
          </p:nvPr>
        </p:nvSpPr>
        <p:spPr>
          <a:xfrm>
            <a:off x="6215180" y="1626130"/>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8"/>
          <p:cNvSpPr txBox="1"/>
          <p:nvPr>
            <p:ph idx="13" type="title"/>
          </p:nvPr>
        </p:nvSpPr>
        <p:spPr>
          <a:xfrm>
            <a:off x="6215180" y="2961206"/>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18"/>
          <p:cNvSpPr txBox="1"/>
          <p:nvPr>
            <p:ph idx="14" type="subTitle"/>
          </p:nvPr>
        </p:nvSpPr>
        <p:spPr>
          <a:xfrm>
            <a:off x="6215180" y="3191641"/>
            <a:ext cx="198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8"/>
          <p:cNvSpPr txBox="1"/>
          <p:nvPr>
            <p:ph idx="15"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43" name="Google Shape;143;p18"/>
          <p:cNvPicPr preferRelativeResize="0"/>
          <p:nvPr/>
        </p:nvPicPr>
        <p:blipFill>
          <a:blip r:embed="rId2">
            <a:alphaModFix/>
          </a:blip>
          <a:stretch>
            <a:fillRect/>
          </a:stretch>
        </p:blipFill>
        <p:spPr>
          <a:xfrm flipH="1" rot="5589853">
            <a:off x="-2820866" y="1783000"/>
            <a:ext cx="5143501" cy="5143501"/>
          </a:xfrm>
          <a:prstGeom prst="rect">
            <a:avLst/>
          </a:prstGeom>
          <a:noFill/>
          <a:ln>
            <a:noFill/>
          </a:ln>
        </p:spPr>
      </p:pic>
      <p:pic>
        <p:nvPicPr>
          <p:cNvPr id="144" name="Google Shape;144;p18"/>
          <p:cNvPicPr preferRelativeResize="0"/>
          <p:nvPr/>
        </p:nvPicPr>
        <p:blipFill>
          <a:blip r:embed="rId3">
            <a:alphaModFix/>
          </a:blip>
          <a:stretch>
            <a:fillRect/>
          </a:stretch>
        </p:blipFill>
        <p:spPr>
          <a:xfrm>
            <a:off x="7934610" y="-1972512"/>
            <a:ext cx="3922576" cy="39225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5" name="Shape 145"/>
        <p:cNvGrpSpPr/>
        <p:nvPr/>
      </p:nvGrpSpPr>
      <p:grpSpPr>
        <a:xfrm>
          <a:off x="0" y="0"/>
          <a:ext cx="0" cy="0"/>
          <a:chOff x="0" y="0"/>
          <a:chExt cx="0" cy="0"/>
        </a:xfrm>
      </p:grpSpPr>
      <p:sp>
        <p:nvSpPr>
          <p:cNvPr id="146" name="Google Shape;146;p19"/>
          <p:cNvSpPr/>
          <p:nvPr>
            <p:ph idx="2" type="pic"/>
          </p:nvPr>
        </p:nvSpPr>
        <p:spPr>
          <a:xfrm>
            <a:off x="0" y="0"/>
            <a:ext cx="3170100" cy="5143500"/>
          </a:xfrm>
          <a:prstGeom prst="rect">
            <a:avLst/>
          </a:prstGeom>
          <a:noFill/>
          <a:ln>
            <a:noFill/>
          </a:ln>
        </p:spPr>
      </p:sp>
      <p:sp>
        <p:nvSpPr>
          <p:cNvPr id="147" name="Google Shape;147;p19"/>
          <p:cNvSpPr txBox="1"/>
          <p:nvPr>
            <p:ph hasCustomPrompt="1" type="title"/>
          </p:nvPr>
        </p:nvSpPr>
        <p:spPr>
          <a:xfrm>
            <a:off x="4225200" y="660726"/>
            <a:ext cx="4198800" cy="64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 name="Google Shape;148;p19"/>
          <p:cNvSpPr txBox="1"/>
          <p:nvPr>
            <p:ph idx="1" type="subTitle"/>
          </p:nvPr>
        </p:nvSpPr>
        <p:spPr>
          <a:xfrm>
            <a:off x="4225200" y="1379255"/>
            <a:ext cx="4198800" cy="365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49" name="Google Shape;149;p19"/>
          <p:cNvSpPr txBox="1"/>
          <p:nvPr>
            <p:ph hasCustomPrompt="1" idx="3" type="title"/>
          </p:nvPr>
        </p:nvSpPr>
        <p:spPr>
          <a:xfrm>
            <a:off x="4225200" y="2031549"/>
            <a:ext cx="4198800" cy="64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0" name="Google Shape;150;p19"/>
          <p:cNvSpPr txBox="1"/>
          <p:nvPr>
            <p:ph idx="4" type="subTitle"/>
          </p:nvPr>
        </p:nvSpPr>
        <p:spPr>
          <a:xfrm>
            <a:off x="4225200" y="2751025"/>
            <a:ext cx="4198800" cy="365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1" name="Google Shape;151;p19"/>
          <p:cNvSpPr txBox="1"/>
          <p:nvPr>
            <p:ph hasCustomPrompt="1" idx="5" type="title"/>
          </p:nvPr>
        </p:nvSpPr>
        <p:spPr>
          <a:xfrm>
            <a:off x="4225200" y="3397598"/>
            <a:ext cx="4198800" cy="64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 name="Google Shape;152;p19"/>
          <p:cNvSpPr txBox="1"/>
          <p:nvPr>
            <p:ph idx="6" type="subTitle"/>
          </p:nvPr>
        </p:nvSpPr>
        <p:spPr>
          <a:xfrm>
            <a:off x="4225200" y="4117074"/>
            <a:ext cx="4198800" cy="365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pic>
        <p:nvPicPr>
          <p:cNvPr id="153" name="Google Shape;153;p19"/>
          <p:cNvPicPr preferRelativeResize="0"/>
          <p:nvPr/>
        </p:nvPicPr>
        <p:blipFill>
          <a:blip r:embed="rId2">
            <a:alphaModFix/>
          </a:blip>
          <a:stretch>
            <a:fillRect/>
          </a:stretch>
        </p:blipFill>
        <p:spPr>
          <a:xfrm flipH="1" rot="5188880">
            <a:off x="7644635" y="-3449900"/>
            <a:ext cx="5143501" cy="5143501"/>
          </a:xfrm>
          <a:prstGeom prst="rect">
            <a:avLst/>
          </a:prstGeom>
          <a:noFill/>
          <a:ln>
            <a:noFill/>
          </a:ln>
        </p:spPr>
      </p:pic>
      <p:pic>
        <p:nvPicPr>
          <p:cNvPr id="154" name="Google Shape;154;p19"/>
          <p:cNvPicPr preferRelativeResize="0"/>
          <p:nvPr/>
        </p:nvPicPr>
        <p:blipFill rotWithShape="1">
          <a:blip r:embed="rId3">
            <a:alphaModFix/>
          </a:blip>
          <a:srcRect b="0" l="0" r="7842" t="8858"/>
          <a:stretch/>
        </p:blipFill>
        <p:spPr>
          <a:xfrm flipH="1">
            <a:off x="7579985" y="3850550"/>
            <a:ext cx="4739926" cy="46877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5" name="Shape 155"/>
        <p:cNvGrpSpPr/>
        <p:nvPr/>
      </p:nvGrpSpPr>
      <p:grpSpPr>
        <a:xfrm>
          <a:off x="0" y="0"/>
          <a:ext cx="0" cy="0"/>
          <a:chOff x="0" y="0"/>
          <a:chExt cx="0" cy="0"/>
        </a:xfrm>
      </p:grpSpPr>
      <p:sp>
        <p:nvSpPr>
          <p:cNvPr id="156" name="Google Shape;156;p20"/>
          <p:cNvSpPr/>
          <p:nvPr>
            <p:ph idx="2" type="pic"/>
          </p:nvPr>
        </p:nvSpPr>
        <p:spPr>
          <a:xfrm>
            <a:off x="5973900" y="0"/>
            <a:ext cx="3170100" cy="5143500"/>
          </a:xfrm>
          <a:prstGeom prst="rect">
            <a:avLst/>
          </a:prstGeom>
          <a:noFill/>
          <a:ln>
            <a:noFill/>
          </a:ln>
        </p:spPr>
      </p:sp>
      <p:sp>
        <p:nvSpPr>
          <p:cNvPr id="157" name="Google Shape;157;p20"/>
          <p:cNvSpPr txBox="1"/>
          <p:nvPr>
            <p:ph type="title"/>
          </p:nvPr>
        </p:nvSpPr>
        <p:spPr>
          <a:xfrm>
            <a:off x="724650" y="576044"/>
            <a:ext cx="4947900" cy="10974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20"/>
          <p:cNvSpPr txBox="1"/>
          <p:nvPr>
            <p:ph idx="1" type="subTitle"/>
          </p:nvPr>
        </p:nvSpPr>
        <p:spPr>
          <a:xfrm>
            <a:off x="724650" y="1826989"/>
            <a:ext cx="49515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0"/>
          <p:cNvSpPr txBox="1"/>
          <p:nvPr/>
        </p:nvSpPr>
        <p:spPr>
          <a:xfrm>
            <a:off x="724650" y="3648506"/>
            <a:ext cx="4947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CREDITS: This presentation template was created by </a:t>
            </a:r>
            <a:r>
              <a:rPr b="1" lang="en" sz="1200">
                <a:solidFill>
                  <a:schemeClr val="dk1"/>
                </a:solidFill>
                <a:uFill>
                  <a:noFill/>
                </a:uFill>
                <a:latin typeface="Plus Jakarta Sans"/>
                <a:ea typeface="Plus Jakarta Sans"/>
                <a:cs typeface="Plus Jakarta Sans"/>
                <a:sym typeface="Plus Jakarta Sans"/>
                <a:hlinkClick r:id="rId2">
                  <a:extLst>
                    <a:ext uri="{A12FA001-AC4F-418D-AE19-62706E023703}">
                      <ahyp:hlinkClr val="tx"/>
                    </a:ext>
                  </a:extLst>
                </a:hlinkClick>
              </a:rPr>
              <a:t>Slidesgo</a:t>
            </a:r>
            <a:r>
              <a:rPr lang="en" sz="1200">
                <a:solidFill>
                  <a:schemeClr val="dk1"/>
                </a:solidFill>
                <a:latin typeface="Plus Jakarta Sans"/>
                <a:ea typeface="Plus Jakarta Sans"/>
                <a:cs typeface="Plus Jakarta Sans"/>
                <a:sym typeface="Plus Jakarta Sans"/>
              </a:rPr>
              <a:t>, including icons by </a:t>
            </a:r>
            <a:r>
              <a:rPr b="1" lang="en" sz="1200">
                <a:solidFill>
                  <a:schemeClr val="dk1"/>
                </a:solidFill>
                <a:uFill>
                  <a:noFill/>
                </a:uFill>
                <a:latin typeface="Plus Jakarta Sans"/>
                <a:ea typeface="Plus Jakarta Sans"/>
                <a:cs typeface="Plus Jakarta Sans"/>
                <a:sym typeface="Plus Jakarta Sans"/>
                <a:hlinkClick r:id="rId3">
                  <a:extLst>
                    <a:ext uri="{A12FA001-AC4F-418D-AE19-62706E023703}">
                      <ahyp:hlinkClr val="tx"/>
                    </a:ext>
                  </a:extLst>
                </a:hlinkClick>
              </a:rPr>
              <a:t>Flaticon</a:t>
            </a:r>
            <a:r>
              <a:rPr lang="en" sz="1200">
                <a:solidFill>
                  <a:schemeClr val="dk1"/>
                </a:solidFill>
                <a:latin typeface="Plus Jakarta Sans"/>
                <a:ea typeface="Plus Jakarta Sans"/>
                <a:cs typeface="Plus Jakarta Sans"/>
                <a:sym typeface="Plus Jakarta Sans"/>
              </a:rPr>
              <a:t>, infographics &amp; images by </a:t>
            </a:r>
            <a:r>
              <a:rPr b="1" lang="en" sz="1200">
                <a:solidFill>
                  <a:schemeClr val="dk1"/>
                </a:solidFill>
                <a:uFill>
                  <a:noFill/>
                </a:uFill>
                <a:latin typeface="Plus Jakarta Sans"/>
                <a:ea typeface="Plus Jakarta Sans"/>
                <a:cs typeface="Plus Jakarta Sans"/>
                <a:sym typeface="Plus Jakarta Sans"/>
                <a:hlinkClick r:id="rId4">
                  <a:extLst>
                    <a:ext uri="{A12FA001-AC4F-418D-AE19-62706E023703}">
                      <ahyp:hlinkClr val="tx"/>
                    </a:ext>
                  </a:extLst>
                </a:hlinkClick>
              </a:rPr>
              <a:t>Freepik</a:t>
            </a:r>
            <a:endParaRPr b="1" sz="1200">
              <a:solidFill>
                <a:schemeClr val="dk1"/>
              </a:solidFill>
              <a:latin typeface="Plus Jakarta Sans"/>
              <a:ea typeface="Plus Jakarta Sans"/>
              <a:cs typeface="Plus Jakarta Sans"/>
              <a:sym typeface="Plus Jakarta Sans"/>
            </a:endParaRPr>
          </a:p>
        </p:txBody>
      </p:sp>
      <p:pic>
        <p:nvPicPr>
          <p:cNvPr id="160" name="Google Shape;160;p20"/>
          <p:cNvPicPr preferRelativeResize="0"/>
          <p:nvPr/>
        </p:nvPicPr>
        <p:blipFill>
          <a:blip r:embed="rId5">
            <a:alphaModFix/>
          </a:blip>
          <a:stretch>
            <a:fillRect/>
          </a:stretch>
        </p:blipFill>
        <p:spPr>
          <a:xfrm rot="-5188880">
            <a:off x="-3380000" y="-3449900"/>
            <a:ext cx="5143501" cy="5143501"/>
          </a:xfrm>
          <a:prstGeom prst="rect">
            <a:avLst/>
          </a:prstGeom>
          <a:noFill/>
          <a:ln>
            <a:noFill/>
          </a:ln>
        </p:spPr>
      </p:pic>
      <p:pic>
        <p:nvPicPr>
          <p:cNvPr id="161" name="Google Shape;161;p20"/>
          <p:cNvPicPr preferRelativeResize="0"/>
          <p:nvPr/>
        </p:nvPicPr>
        <p:blipFill rotWithShape="1">
          <a:blip r:embed="rId6">
            <a:alphaModFix/>
          </a:blip>
          <a:srcRect b="0" l="0" r="7842" t="8858"/>
          <a:stretch/>
        </p:blipFill>
        <p:spPr>
          <a:xfrm>
            <a:off x="-3216575" y="3850550"/>
            <a:ext cx="4739926" cy="46877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1482150" y="2516155"/>
            <a:ext cx="6179700" cy="914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hasCustomPrompt="1" idx="2" type="title"/>
          </p:nvPr>
        </p:nvSpPr>
        <p:spPr>
          <a:xfrm>
            <a:off x="4114800" y="1505796"/>
            <a:ext cx="914400" cy="690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5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1484400" y="3507204"/>
            <a:ext cx="6175200" cy="365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8" name="Google Shape;18;p3"/>
          <p:cNvPicPr preferRelativeResize="0"/>
          <p:nvPr/>
        </p:nvPicPr>
        <p:blipFill>
          <a:blip r:embed="rId2">
            <a:alphaModFix/>
          </a:blip>
          <a:stretch>
            <a:fillRect/>
          </a:stretch>
        </p:blipFill>
        <p:spPr>
          <a:xfrm flipH="1" rot="-4072325">
            <a:off x="-1203838" y="-1275940"/>
            <a:ext cx="2661409" cy="2661409"/>
          </a:xfrm>
          <a:prstGeom prst="rect">
            <a:avLst/>
          </a:prstGeom>
          <a:noFill/>
          <a:ln>
            <a:noFill/>
          </a:ln>
        </p:spPr>
      </p:pic>
      <p:pic>
        <p:nvPicPr>
          <p:cNvPr id="19" name="Google Shape;19;p3"/>
          <p:cNvPicPr preferRelativeResize="0"/>
          <p:nvPr/>
        </p:nvPicPr>
        <p:blipFill>
          <a:blip r:embed="rId3">
            <a:alphaModFix/>
          </a:blip>
          <a:stretch>
            <a:fillRect/>
          </a:stretch>
        </p:blipFill>
        <p:spPr>
          <a:xfrm rot="6517139">
            <a:off x="7216137" y="-2022663"/>
            <a:ext cx="3922576" cy="3922576"/>
          </a:xfrm>
          <a:prstGeom prst="rect">
            <a:avLst/>
          </a:prstGeom>
          <a:noFill/>
          <a:ln>
            <a:noFill/>
          </a:ln>
        </p:spPr>
      </p:pic>
      <p:pic>
        <p:nvPicPr>
          <p:cNvPr id="20" name="Google Shape;20;p3"/>
          <p:cNvPicPr preferRelativeResize="0"/>
          <p:nvPr/>
        </p:nvPicPr>
        <p:blipFill>
          <a:blip r:embed="rId2">
            <a:alphaModFix/>
          </a:blip>
          <a:stretch>
            <a:fillRect/>
          </a:stretch>
        </p:blipFill>
        <p:spPr>
          <a:xfrm rot="-2086863">
            <a:off x="5345038" y="3431000"/>
            <a:ext cx="5143501" cy="5143501"/>
          </a:xfrm>
          <a:prstGeom prst="rect">
            <a:avLst/>
          </a:prstGeom>
          <a:noFill/>
          <a:ln>
            <a:noFill/>
          </a:ln>
        </p:spPr>
      </p:pic>
      <p:pic>
        <p:nvPicPr>
          <p:cNvPr id="21" name="Google Shape;21;p3"/>
          <p:cNvPicPr preferRelativeResize="0"/>
          <p:nvPr/>
        </p:nvPicPr>
        <p:blipFill rotWithShape="1">
          <a:blip r:embed="rId4">
            <a:alphaModFix/>
          </a:blip>
          <a:srcRect b="0" l="0" r="0" t="9714"/>
          <a:stretch/>
        </p:blipFill>
        <p:spPr>
          <a:xfrm rot="-8601577">
            <a:off x="-3779038" y="1355470"/>
            <a:ext cx="8763272" cy="791221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2" name="Shape 162"/>
        <p:cNvGrpSpPr/>
        <p:nvPr/>
      </p:nvGrpSpPr>
      <p:grpSpPr>
        <a:xfrm>
          <a:off x="0" y="0"/>
          <a:ext cx="0" cy="0"/>
          <a:chOff x="0" y="0"/>
          <a:chExt cx="0" cy="0"/>
        </a:xfrm>
      </p:grpSpPr>
      <p:pic>
        <p:nvPicPr>
          <p:cNvPr id="163" name="Google Shape;163;p21"/>
          <p:cNvPicPr preferRelativeResize="0"/>
          <p:nvPr/>
        </p:nvPicPr>
        <p:blipFill>
          <a:blip r:embed="rId2">
            <a:alphaModFix/>
          </a:blip>
          <a:stretch>
            <a:fillRect/>
          </a:stretch>
        </p:blipFill>
        <p:spPr>
          <a:xfrm flipH="1" rot="-5611120">
            <a:off x="-3380000" y="3241859"/>
            <a:ext cx="5143501" cy="5143501"/>
          </a:xfrm>
          <a:prstGeom prst="rect">
            <a:avLst/>
          </a:prstGeom>
          <a:noFill/>
          <a:ln>
            <a:noFill/>
          </a:ln>
        </p:spPr>
      </p:pic>
      <p:pic>
        <p:nvPicPr>
          <p:cNvPr id="164" name="Google Shape;164;p21"/>
          <p:cNvPicPr preferRelativeResize="0"/>
          <p:nvPr/>
        </p:nvPicPr>
        <p:blipFill rotWithShape="1">
          <a:blip r:embed="rId3">
            <a:alphaModFix/>
          </a:blip>
          <a:srcRect b="0" l="0" r="7842" t="8858"/>
          <a:stretch/>
        </p:blipFill>
        <p:spPr>
          <a:xfrm flipH="1" rot="10800000">
            <a:off x="-3140375" y="-3602890"/>
            <a:ext cx="4739926" cy="4687799"/>
          </a:xfrm>
          <a:prstGeom prst="rect">
            <a:avLst/>
          </a:prstGeom>
          <a:noFill/>
          <a:ln>
            <a:noFill/>
          </a:ln>
        </p:spPr>
      </p:pic>
      <p:pic>
        <p:nvPicPr>
          <p:cNvPr id="165" name="Google Shape;165;p21"/>
          <p:cNvPicPr preferRelativeResize="0"/>
          <p:nvPr/>
        </p:nvPicPr>
        <p:blipFill rotWithShape="1">
          <a:blip r:embed="rId3">
            <a:alphaModFix/>
          </a:blip>
          <a:srcRect b="0" l="0" r="7842" t="8858"/>
          <a:stretch/>
        </p:blipFill>
        <p:spPr>
          <a:xfrm flipH="1" rot="-5400000">
            <a:off x="7648600" y="2347960"/>
            <a:ext cx="4739926" cy="4687799"/>
          </a:xfrm>
          <a:prstGeom prst="rect">
            <a:avLst/>
          </a:prstGeom>
          <a:noFill/>
          <a:ln>
            <a:noFill/>
          </a:ln>
        </p:spPr>
      </p:pic>
      <p:pic>
        <p:nvPicPr>
          <p:cNvPr id="166" name="Google Shape;166;p21"/>
          <p:cNvPicPr preferRelativeResize="0"/>
          <p:nvPr/>
        </p:nvPicPr>
        <p:blipFill>
          <a:blip r:embed="rId2">
            <a:alphaModFix/>
          </a:blip>
          <a:stretch>
            <a:fillRect/>
          </a:stretch>
        </p:blipFill>
        <p:spPr>
          <a:xfrm flipH="1" rot="-5611120">
            <a:off x="7244450" y="-2974591"/>
            <a:ext cx="5143501"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7" name="Shape 167"/>
        <p:cNvGrpSpPr/>
        <p:nvPr/>
      </p:nvGrpSpPr>
      <p:grpSpPr>
        <a:xfrm>
          <a:off x="0" y="0"/>
          <a:ext cx="0" cy="0"/>
          <a:chOff x="0" y="0"/>
          <a:chExt cx="0" cy="0"/>
        </a:xfrm>
      </p:grpSpPr>
      <p:pic>
        <p:nvPicPr>
          <p:cNvPr id="168" name="Google Shape;168;p22"/>
          <p:cNvPicPr preferRelativeResize="0"/>
          <p:nvPr/>
        </p:nvPicPr>
        <p:blipFill>
          <a:blip r:embed="rId2">
            <a:alphaModFix/>
          </a:blip>
          <a:stretch>
            <a:fillRect/>
          </a:stretch>
        </p:blipFill>
        <p:spPr>
          <a:xfrm rot="-5188880">
            <a:off x="-2976025" y="-2570575"/>
            <a:ext cx="5143501" cy="5143501"/>
          </a:xfrm>
          <a:prstGeom prst="rect">
            <a:avLst/>
          </a:prstGeom>
          <a:noFill/>
          <a:ln>
            <a:noFill/>
          </a:ln>
        </p:spPr>
      </p:pic>
      <p:pic>
        <p:nvPicPr>
          <p:cNvPr id="169" name="Google Shape;169;p22"/>
          <p:cNvPicPr preferRelativeResize="0"/>
          <p:nvPr/>
        </p:nvPicPr>
        <p:blipFill rotWithShape="1">
          <a:blip r:embed="rId3">
            <a:alphaModFix/>
          </a:blip>
          <a:srcRect b="0" l="0" r="7842" t="8858"/>
          <a:stretch/>
        </p:blipFill>
        <p:spPr>
          <a:xfrm rot="-5400000">
            <a:off x="7420000" y="-1414500"/>
            <a:ext cx="4739926" cy="4687799"/>
          </a:xfrm>
          <a:prstGeom prst="rect">
            <a:avLst/>
          </a:prstGeom>
          <a:noFill/>
          <a:ln>
            <a:noFill/>
          </a:ln>
        </p:spPr>
      </p:pic>
      <p:pic>
        <p:nvPicPr>
          <p:cNvPr id="170" name="Google Shape;170;p22"/>
          <p:cNvPicPr preferRelativeResize="0"/>
          <p:nvPr/>
        </p:nvPicPr>
        <p:blipFill>
          <a:blip r:embed="rId2">
            <a:alphaModFix/>
          </a:blip>
          <a:stretch>
            <a:fillRect/>
          </a:stretch>
        </p:blipFill>
        <p:spPr>
          <a:xfrm rot="5400000">
            <a:off x="1958151" y="3521899"/>
            <a:ext cx="51435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24" name="Google Shape;24;p4"/>
          <p:cNvSpPr txBox="1"/>
          <p:nvPr>
            <p:ph idx="1" type="body"/>
          </p:nvPr>
        </p:nvSpPr>
        <p:spPr>
          <a:xfrm>
            <a:off x="716900" y="1051849"/>
            <a:ext cx="7704000" cy="3657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Font typeface="Mulish SemiBold"/>
              <a:buAutoNum type="arabicPeriod"/>
              <a:defRPr/>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pic>
        <p:nvPicPr>
          <p:cNvPr id="25" name="Google Shape;25;p4"/>
          <p:cNvPicPr preferRelativeResize="0"/>
          <p:nvPr/>
        </p:nvPicPr>
        <p:blipFill>
          <a:blip r:embed="rId2">
            <a:alphaModFix/>
          </a:blip>
          <a:stretch>
            <a:fillRect/>
          </a:stretch>
        </p:blipFill>
        <p:spPr>
          <a:xfrm rot="-5589853">
            <a:off x="6575651" y="1783000"/>
            <a:ext cx="5143501" cy="5143501"/>
          </a:xfrm>
          <a:prstGeom prst="rect">
            <a:avLst/>
          </a:prstGeom>
          <a:noFill/>
          <a:ln>
            <a:noFill/>
          </a:ln>
        </p:spPr>
      </p:pic>
      <p:pic>
        <p:nvPicPr>
          <p:cNvPr id="26" name="Google Shape;26;p4"/>
          <p:cNvPicPr preferRelativeResize="0"/>
          <p:nvPr/>
        </p:nvPicPr>
        <p:blipFill>
          <a:blip r:embed="rId3">
            <a:alphaModFix/>
          </a:blip>
          <a:stretch>
            <a:fillRect/>
          </a:stretch>
        </p:blipFill>
        <p:spPr>
          <a:xfrm flipH="1">
            <a:off x="-2958900" y="-1972512"/>
            <a:ext cx="3922576" cy="39225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ph idx="2" type="pic"/>
          </p:nvPr>
        </p:nvSpPr>
        <p:spPr>
          <a:xfrm>
            <a:off x="0" y="0"/>
            <a:ext cx="3170100" cy="5143500"/>
          </a:xfrm>
          <a:prstGeom prst="rect">
            <a:avLst/>
          </a:prstGeom>
          <a:noFill/>
          <a:ln>
            <a:noFill/>
          </a:ln>
        </p:spPr>
      </p:sp>
      <p:sp>
        <p:nvSpPr>
          <p:cNvPr id="29" name="Google Shape;29;p5"/>
          <p:cNvSpPr txBox="1"/>
          <p:nvPr>
            <p:ph type="title"/>
          </p:nvPr>
        </p:nvSpPr>
        <p:spPr>
          <a:xfrm>
            <a:off x="3578638" y="2881352"/>
            <a:ext cx="3921600" cy="36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3" type="title"/>
          </p:nvPr>
        </p:nvSpPr>
        <p:spPr>
          <a:xfrm>
            <a:off x="3578638" y="1271350"/>
            <a:ext cx="3921600" cy="36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5"/>
          <p:cNvSpPr txBox="1"/>
          <p:nvPr>
            <p:ph idx="1" type="subTitle"/>
          </p:nvPr>
        </p:nvSpPr>
        <p:spPr>
          <a:xfrm>
            <a:off x="3578638" y="1487973"/>
            <a:ext cx="3921600" cy="109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4" type="subTitle"/>
          </p:nvPr>
        </p:nvSpPr>
        <p:spPr>
          <a:xfrm>
            <a:off x="3577738" y="3097975"/>
            <a:ext cx="3922500" cy="109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5"/>
          <p:cNvSpPr txBox="1"/>
          <p:nvPr>
            <p:ph idx="5" type="title"/>
          </p:nvPr>
        </p:nvSpPr>
        <p:spPr>
          <a:xfrm>
            <a:off x="3170100" y="365750"/>
            <a:ext cx="5253900" cy="5487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pic>
        <p:nvPicPr>
          <p:cNvPr id="34" name="Google Shape;34;p5"/>
          <p:cNvPicPr preferRelativeResize="0"/>
          <p:nvPr/>
        </p:nvPicPr>
        <p:blipFill rotWithShape="1">
          <a:blip r:embed="rId2">
            <a:alphaModFix/>
          </a:blip>
          <a:srcRect b="0" l="0" r="15725" t="10658"/>
          <a:stretch/>
        </p:blipFill>
        <p:spPr>
          <a:xfrm flipH="1">
            <a:off x="7265499" y="4088550"/>
            <a:ext cx="4334526" cy="45952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pic>
        <p:nvPicPr>
          <p:cNvPr id="37" name="Google Shape;37;p6"/>
          <p:cNvPicPr preferRelativeResize="0"/>
          <p:nvPr/>
        </p:nvPicPr>
        <p:blipFill>
          <a:blip r:embed="rId2">
            <a:alphaModFix/>
          </a:blip>
          <a:stretch>
            <a:fillRect/>
          </a:stretch>
        </p:blipFill>
        <p:spPr>
          <a:xfrm rot="-5589853">
            <a:off x="6804251" y="1783000"/>
            <a:ext cx="5143501" cy="5143501"/>
          </a:xfrm>
          <a:prstGeom prst="rect">
            <a:avLst/>
          </a:prstGeom>
          <a:noFill/>
          <a:ln>
            <a:noFill/>
          </a:ln>
        </p:spPr>
      </p:pic>
      <p:pic>
        <p:nvPicPr>
          <p:cNvPr id="38" name="Google Shape;38;p6"/>
          <p:cNvPicPr preferRelativeResize="0"/>
          <p:nvPr/>
        </p:nvPicPr>
        <p:blipFill>
          <a:blip r:embed="rId3">
            <a:alphaModFix/>
          </a:blip>
          <a:stretch>
            <a:fillRect/>
          </a:stretch>
        </p:blipFill>
        <p:spPr>
          <a:xfrm flipH="1">
            <a:off x="-2958900" y="-1972512"/>
            <a:ext cx="3922576" cy="3922576"/>
          </a:xfrm>
          <a:prstGeom prst="rect">
            <a:avLst/>
          </a:prstGeom>
          <a:noFill/>
          <a:ln>
            <a:noFill/>
          </a:ln>
        </p:spPr>
      </p:pic>
      <p:pic>
        <p:nvPicPr>
          <p:cNvPr id="39" name="Google Shape;39;p6"/>
          <p:cNvPicPr preferRelativeResize="0"/>
          <p:nvPr/>
        </p:nvPicPr>
        <p:blipFill>
          <a:blip r:embed="rId4">
            <a:alphaModFix/>
          </a:blip>
          <a:stretch>
            <a:fillRect/>
          </a:stretch>
        </p:blipFill>
        <p:spPr>
          <a:xfrm rot="5400000">
            <a:off x="-3920250" y="2835450"/>
            <a:ext cx="5143500" cy="5143500"/>
          </a:xfrm>
          <a:prstGeom prst="rect">
            <a:avLst/>
          </a:prstGeom>
          <a:noFill/>
          <a:ln>
            <a:noFill/>
          </a:ln>
        </p:spPr>
      </p:pic>
      <p:pic>
        <p:nvPicPr>
          <p:cNvPr id="40" name="Google Shape;40;p6"/>
          <p:cNvPicPr preferRelativeResize="0"/>
          <p:nvPr/>
        </p:nvPicPr>
        <p:blipFill>
          <a:blip r:embed="rId5">
            <a:alphaModFix/>
          </a:blip>
          <a:stretch>
            <a:fillRect/>
          </a:stretch>
        </p:blipFill>
        <p:spPr>
          <a:xfrm flipH="1" rot="-5611120">
            <a:off x="7244450" y="-2974591"/>
            <a:ext cx="5143501"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p:nvPr>
            <p:ph idx="2" type="pic"/>
          </p:nvPr>
        </p:nvSpPr>
        <p:spPr>
          <a:xfrm>
            <a:off x="5973900" y="0"/>
            <a:ext cx="3170100" cy="5143500"/>
          </a:xfrm>
          <a:prstGeom prst="rect">
            <a:avLst/>
          </a:prstGeom>
          <a:noFill/>
          <a:ln>
            <a:noFill/>
          </a:ln>
        </p:spPr>
      </p:sp>
      <p:sp>
        <p:nvSpPr>
          <p:cNvPr id="43" name="Google Shape;43;p7"/>
          <p:cNvSpPr txBox="1"/>
          <p:nvPr>
            <p:ph idx="1" type="body"/>
          </p:nvPr>
        </p:nvSpPr>
        <p:spPr>
          <a:xfrm>
            <a:off x="714000" y="1633800"/>
            <a:ext cx="4668000" cy="21945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lus Jakarta Sans Light"/>
              <a:buChar char="●"/>
              <a:defRPr/>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04800" lvl="4" marL="2286000" rtl="0">
              <a:lnSpc>
                <a:spcPct val="100000"/>
              </a:lnSpc>
              <a:spcBef>
                <a:spcPts val="1600"/>
              </a:spcBef>
              <a:spcAft>
                <a:spcPts val="0"/>
              </a:spcAft>
              <a:buSzPts val="1200"/>
              <a:buFont typeface="Nunito Light"/>
              <a:buChar char="○"/>
              <a:defRPr/>
            </a:lvl5pPr>
            <a:lvl6pPr indent="-304800" lvl="5" marL="2743200" rtl="0">
              <a:lnSpc>
                <a:spcPct val="100000"/>
              </a:lnSpc>
              <a:spcBef>
                <a:spcPts val="1600"/>
              </a:spcBef>
              <a:spcAft>
                <a:spcPts val="0"/>
              </a:spcAft>
              <a:buSzPts val="12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04800" lvl="8" marL="4114800" rtl="0">
              <a:lnSpc>
                <a:spcPct val="100000"/>
              </a:lnSpc>
              <a:spcBef>
                <a:spcPts val="1600"/>
              </a:spcBef>
              <a:spcAft>
                <a:spcPts val="1600"/>
              </a:spcAft>
              <a:buSzPts val="1200"/>
              <a:buFont typeface="Nunito Light"/>
              <a:buChar char="■"/>
              <a:defRPr/>
            </a:lvl9pPr>
          </a:lstStyle>
          <a:p/>
        </p:txBody>
      </p:sp>
      <p:sp>
        <p:nvSpPr>
          <p:cNvPr id="44" name="Google Shape;44;p7"/>
          <p:cNvSpPr txBox="1"/>
          <p:nvPr>
            <p:ph type="title"/>
          </p:nvPr>
        </p:nvSpPr>
        <p:spPr>
          <a:xfrm>
            <a:off x="720000" y="365750"/>
            <a:ext cx="5253900" cy="548700"/>
          </a:xfrm>
          <a:prstGeom prst="rect">
            <a:avLst/>
          </a:prstGeom>
          <a:noFill/>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45" name="Google Shape;45;p7"/>
          <p:cNvPicPr preferRelativeResize="0"/>
          <p:nvPr/>
        </p:nvPicPr>
        <p:blipFill>
          <a:blip r:embed="rId2">
            <a:alphaModFix/>
          </a:blip>
          <a:stretch>
            <a:fillRect/>
          </a:stretch>
        </p:blipFill>
        <p:spPr>
          <a:xfrm flipH="1" rot="-5611120">
            <a:off x="-3380000" y="3241859"/>
            <a:ext cx="5143501" cy="5143501"/>
          </a:xfrm>
          <a:prstGeom prst="rect">
            <a:avLst/>
          </a:prstGeom>
          <a:noFill/>
          <a:ln>
            <a:noFill/>
          </a:ln>
        </p:spPr>
      </p:pic>
      <p:pic>
        <p:nvPicPr>
          <p:cNvPr id="46" name="Google Shape;46;p7"/>
          <p:cNvPicPr preferRelativeResize="0"/>
          <p:nvPr/>
        </p:nvPicPr>
        <p:blipFill rotWithShape="1">
          <a:blip r:embed="rId3">
            <a:alphaModFix/>
          </a:blip>
          <a:srcRect b="0" l="0" r="7842" t="8858"/>
          <a:stretch/>
        </p:blipFill>
        <p:spPr>
          <a:xfrm flipH="1" rot="10800000">
            <a:off x="-3140375" y="-3602890"/>
            <a:ext cx="4739926" cy="46877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txBox="1"/>
          <p:nvPr>
            <p:ph type="title"/>
          </p:nvPr>
        </p:nvSpPr>
        <p:spPr>
          <a:xfrm>
            <a:off x="1280250" y="1482300"/>
            <a:ext cx="6583500" cy="2178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49" name="Google Shape;49;p8"/>
          <p:cNvPicPr preferRelativeResize="0"/>
          <p:nvPr/>
        </p:nvPicPr>
        <p:blipFill>
          <a:blip r:embed="rId2">
            <a:alphaModFix/>
          </a:blip>
          <a:stretch>
            <a:fillRect/>
          </a:stretch>
        </p:blipFill>
        <p:spPr>
          <a:xfrm flipH="1" rot="-5611120">
            <a:off x="-3467075" y="2845159"/>
            <a:ext cx="5143501" cy="5143501"/>
          </a:xfrm>
          <a:prstGeom prst="rect">
            <a:avLst/>
          </a:prstGeom>
          <a:noFill/>
          <a:ln>
            <a:noFill/>
          </a:ln>
        </p:spPr>
      </p:pic>
      <p:pic>
        <p:nvPicPr>
          <p:cNvPr id="50" name="Google Shape;50;p8"/>
          <p:cNvPicPr preferRelativeResize="0"/>
          <p:nvPr/>
        </p:nvPicPr>
        <p:blipFill rotWithShape="1">
          <a:blip r:embed="rId3">
            <a:alphaModFix/>
          </a:blip>
          <a:srcRect b="0" l="0" r="7842" t="8858"/>
          <a:stretch/>
        </p:blipFill>
        <p:spPr>
          <a:xfrm flipH="1" rot="10800000">
            <a:off x="6710000" y="-2877165"/>
            <a:ext cx="4739926" cy="4687799"/>
          </a:xfrm>
          <a:prstGeom prst="rect">
            <a:avLst/>
          </a:prstGeom>
          <a:noFill/>
          <a:ln>
            <a:noFill/>
          </a:ln>
        </p:spPr>
      </p:pic>
      <p:pic>
        <p:nvPicPr>
          <p:cNvPr id="51" name="Google Shape;51;p8"/>
          <p:cNvPicPr preferRelativeResize="0"/>
          <p:nvPr/>
        </p:nvPicPr>
        <p:blipFill rotWithShape="1">
          <a:blip r:embed="rId3">
            <a:alphaModFix/>
          </a:blip>
          <a:srcRect b="0" l="0" r="7842" t="8858"/>
          <a:stretch/>
        </p:blipFill>
        <p:spPr>
          <a:xfrm>
            <a:off x="-2552475" y="-2074040"/>
            <a:ext cx="4739926" cy="4687799"/>
          </a:xfrm>
          <a:prstGeom prst="rect">
            <a:avLst/>
          </a:prstGeom>
          <a:noFill/>
          <a:ln>
            <a:noFill/>
          </a:ln>
        </p:spPr>
      </p:pic>
      <p:pic>
        <p:nvPicPr>
          <p:cNvPr id="52" name="Google Shape;52;p8"/>
          <p:cNvPicPr preferRelativeResize="0"/>
          <p:nvPr/>
        </p:nvPicPr>
        <p:blipFill>
          <a:blip r:embed="rId2">
            <a:alphaModFix/>
          </a:blip>
          <a:stretch>
            <a:fillRect/>
          </a:stretch>
        </p:blipFill>
        <p:spPr>
          <a:xfrm flipH="1" rot="8509265">
            <a:off x="7099325" y="3029009"/>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9"/>
          <p:cNvSpPr txBox="1"/>
          <p:nvPr>
            <p:ph type="title"/>
          </p:nvPr>
        </p:nvSpPr>
        <p:spPr>
          <a:xfrm>
            <a:off x="1119450" y="1702500"/>
            <a:ext cx="6905100" cy="822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9"/>
          <p:cNvSpPr txBox="1"/>
          <p:nvPr>
            <p:ph idx="1" type="subTitle"/>
          </p:nvPr>
        </p:nvSpPr>
        <p:spPr>
          <a:xfrm>
            <a:off x="1119450" y="2526598"/>
            <a:ext cx="6905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56" name="Google Shape;56;p9"/>
          <p:cNvPicPr preferRelativeResize="0"/>
          <p:nvPr/>
        </p:nvPicPr>
        <p:blipFill>
          <a:blip r:embed="rId2">
            <a:alphaModFix/>
          </a:blip>
          <a:stretch>
            <a:fillRect/>
          </a:stretch>
        </p:blipFill>
        <p:spPr>
          <a:xfrm rot="5400000">
            <a:off x="7416625" y="3091550"/>
            <a:ext cx="5143500" cy="5143500"/>
          </a:xfrm>
          <a:prstGeom prst="rect">
            <a:avLst/>
          </a:prstGeom>
          <a:noFill/>
          <a:ln>
            <a:noFill/>
          </a:ln>
        </p:spPr>
      </p:pic>
      <p:pic>
        <p:nvPicPr>
          <p:cNvPr id="57" name="Google Shape;57;p9"/>
          <p:cNvPicPr preferRelativeResize="0"/>
          <p:nvPr/>
        </p:nvPicPr>
        <p:blipFill>
          <a:blip r:embed="rId3">
            <a:alphaModFix/>
          </a:blip>
          <a:stretch>
            <a:fillRect/>
          </a:stretch>
        </p:blipFill>
        <p:spPr>
          <a:xfrm flipH="1" rot="-5611120">
            <a:off x="-2692975" y="-2728366"/>
            <a:ext cx="5143501" cy="5143501"/>
          </a:xfrm>
          <a:prstGeom prst="rect">
            <a:avLst/>
          </a:prstGeom>
          <a:noFill/>
          <a:ln>
            <a:noFill/>
          </a:ln>
        </p:spPr>
      </p:pic>
      <p:pic>
        <p:nvPicPr>
          <p:cNvPr id="58" name="Google Shape;58;p9"/>
          <p:cNvPicPr preferRelativeResize="0"/>
          <p:nvPr/>
        </p:nvPicPr>
        <p:blipFill rotWithShape="1">
          <a:blip r:embed="rId4">
            <a:alphaModFix/>
          </a:blip>
          <a:srcRect b="0" l="0" r="7842" t="8858"/>
          <a:stretch/>
        </p:blipFill>
        <p:spPr>
          <a:xfrm flipH="1" rot="10800000">
            <a:off x="6651900" y="-3051365"/>
            <a:ext cx="4739926" cy="4687799"/>
          </a:xfrm>
          <a:prstGeom prst="rect">
            <a:avLst/>
          </a:prstGeom>
          <a:noFill/>
          <a:ln>
            <a:noFill/>
          </a:ln>
        </p:spPr>
      </p:pic>
      <p:pic>
        <p:nvPicPr>
          <p:cNvPr id="59" name="Google Shape;59;p9"/>
          <p:cNvPicPr preferRelativeResize="0"/>
          <p:nvPr/>
        </p:nvPicPr>
        <p:blipFill>
          <a:blip r:embed="rId3">
            <a:alphaModFix/>
          </a:blip>
          <a:stretch>
            <a:fillRect/>
          </a:stretch>
        </p:blipFill>
        <p:spPr>
          <a:xfrm rot="5611120">
            <a:off x="-3525175" y="3416009"/>
            <a:ext cx="5143501"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0" y="0"/>
            <a:ext cx="9144000" cy="5143500"/>
          </a:xfrm>
          <a:prstGeom prst="rect">
            <a:avLst/>
          </a:prstGeom>
          <a:noFill/>
          <a:ln>
            <a:noFill/>
          </a:ln>
        </p:spPr>
      </p:sp>
      <p:sp>
        <p:nvSpPr>
          <p:cNvPr id="62" name="Google Shape;62;p10"/>
          <p:cNvSpPr txBox="1"/>
          <p:nvPr>
            <p:ph type="title"/>
          </p:nvPr>
        </p:nvSpPr>
        <p:spPr>
          <a:xfrm>
            <a:off x="3847075" y="3592925"/>
            <a:ext cx="4583700" cy="10065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a:highlight>
                  <a:schemeClr val="dk2"/>
                </a:highlight>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365760"/>
            <a:ext cx="7708500" cy="548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1pPr>
            <a:lvl2pPr indent="-304800" lvl="1" marL="9144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2pPr>
            <a:lvl3pPr indent="-304800" lvl="2" marL="13716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3pPr>
            <a:lvl4pPr indent="-304800" lvl="3" marL="18288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4pPr>
            <a:lvl5pPr indent="-304800" lvl="4" marL="22860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5pPr>
            <a:lvl6pPr indent="-304800" lvl="5" marL="27432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6pPr>
            <a:lvl7pPr indent="-304800" lvl="6" marL="32004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7pPr>
            <a:lvl8pPr indent="-304800" lvl="7" marL="36576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8pPr>
            <a:lvl9pPr indent="-304800" lvl="8" marL="4114800" rtl="0">
              <a:lnSpc>
                <a:spcPct val="100000"/>
              </a:lnSpc>
              <a:spcBef>
                <a:spcPts val="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comments" Target="../comments/commen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3"/>
          <p:cNvPicPr preferRelativeResize="0"/>
          <p:nvPr>
            <p:ph idx="2" type="pic"/>
          </p:nvPr>
        </p:nvPicPr>
        <p:blipFill rotWithShape="1">
          <a:blip r:embed="rId3">
            <a:alphaModFix/>
          </a:blip>
          <a:srcRect b="0" l="31833" r="33497" t="0"/>
          <a:stretch/>
        </p:blipFill>
        <p:spPr>
          <a:xfrm>
            <a:off x="5974050" y="0"/>
            <a:ext cx="3170102" cy="5143500"/>
          </a:xfrm>
          <a:prstGeom prst="rect">
            <a:avLst/>
          </a:prstGeom>
        </p:spPr>
      </p:pic>
      <p:sp>
        <p:nvSpPr>
          <p:cNvPr id="176" name="Google Shape;176;p23"/>
          <p:cNvSpPr txBox="1"/>
          <p:nvPr>
            <p:ph type="ctrTitle"/>
          </p:nvPr>
        </p:nvSpPr>
        <p:spPr>
          <a:xfrm>
            <a:off x="0" y="728475"/>
            <a:ext cx="5867700" cy="265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200"/>
              <a:t>Customer Churn in Telecom Subscription-based Businesses</a:t>
            </a:r>
            <a:endParaRPr sz="4200"/>
          </a:p>
        </p:txBody>
      </p:sp>
      <p:sp>
        <p:nvSpPr>
          <p:cNvPr id="177" name="Google Shape;177;p23"/>
          <p:cNvSpPr txBox="1"/>
          <p:nvPr>
            <p:ph idx="1" type="subTitle"/>
          </p:nvPr>
        </p:nvSpPr>
        <p:spPr>
          <a:xfrm>
            <a:off x="0" y="3831325"/>
            <a:ext cx="5974200" cy="7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7:</a:t>
            </a:r>
            <a:r>
              <a:rPr lang="en"/>
              <a:t> Hong Khanh Che, Ankit Malhotra, David Bezhanyan, Zih Yu Chen</a:t>
            </a:r>
            <a:endParaRPr/>
          </a:p>
          <a:p>
            <a:pPr indent="0" lvl="0" marL="0" rtl="0" algn="ctr">
              <a:spcBef>
                <a:spcPts val="0"/>
              </a:spcBef>
              <a:spcAft>
                <a:spcPts val="0"/>
              </a:spcAft>
              <a:buNone/>
            </a:pPr>
            <a:r>
              <a:t/>
            </a:r>
            <a:endParaRPr/>
          </a:p>
        </p:txBody>
      </p:sp>
      <p:cxnSp>
        <p:nvCxnSpPr>
          <p:cNvPr id="178" name="Google Shape;178;p23"/>
          <p:cNvCxnSpPr/>
          <p:nvPr/>
        </p:nvCxnSpPr>
        <p:spPr>
          <a:xfrm>
            <a:off x="723900" y="3782187"/>
            <a:ext cx="4200300" cy="0"/>
          </a:xfrm>
          <a:prstGeom prst="straightConnector1">
            <a:avLst/>
          </a:prstGeom>
          <a:noFill/>
          <a:ln cap="flat" cmpd="sng" w="19050">
            <a:solidFill>
              <a:schemeClr val="dk1"/>
            </a:solidFill>
            <a:prstDash val="solid"/>
            <a:round/>
            <a:headEnd len="med" w="med" type="none"/>
            <a:tailEnd len="med" w="med" type="none"/>
          </a:ln>
        </p:spPr>
      </p:cxnSp>
      <p:cxnSp>
        <p:nvCxnSpPr>
          <p:cNvPr id="179" name="Google Shape;179;p23"/>
          <p:cNvCxnSpPr/>
          <p:nvPr/>
        </p:nvCxnSpPr>
        <p:spPr>
          <a:xfrm>
            <a:off x="723900" y="3782187"/>
            <a:ext cx="4200300" cy="0"/>
          </a:xfrm>
          <a:prstGeom prst="straightConnector1">
            <a:avLst/>
          </a:prstGeom>
          <a:noFill/>
          <a:ln cap="flat" cmpd="sng" w="19050">
            <a:solidFill>
              <a:schemeClr val="dk1"/>
            </a:solidFill>
            <a:prstDash val="solid"/>
            <a:round/>
            <a:headEnd len="med" w="med" type="none"/>
            <a:tailEnd len="med" w="med" type="none"/>
          </a:ln>
        </p:spPr>
      </p:cxnSp>
      <p:pic>
        <p:nvPicPr>
          <p:cNvPr id="180" name="Google Shape;180;p23"/>
          <p:cNvPicPr preferRelativeResize="0"/>
          <p:nvPr/>
        </p:nvPicPr>
        <p:blipFill>
          <a:blip r:embed="rId4">
            <a:alphaModFix/>
          </a:blip>
          <a:stretch>
            <a:fillRect/>
          </a:stretch>
        </p:blipFill>
        <p:spPr>
          <a:xfrm rot="6517139">
            <a:off x="7216137" y="-2022663"/>
            <a:ext cx="3922576" cy="3922576"/>
          </a:xfrm>
          <a:prstGeom prst="rect">
            <a:avLst/>
          </a:prstGeom>
          <a:noFill/>
          <a:ln>
            <a:noFill/>
          </a:ln>
        </p:spPr>
      </p:pic>
      <p:pic>
        <p:nvPicPr>
          <p:cNvPr id="181" name="Google Shape;181;p23"/>
          <p:cNvPicPr preferRelativeResize="0"/>
          <p:nvPr/>
        </p:nvPicPr>
        <p:blipFill>
          <a:blip r:embed="rId5">
            <a:alphaModFix/>
          </a:blip>
          <a:stretch>
            <a:fillRect/>
          </a:stretch>
        </p:blipFill>
        <p:spPr>
          <a:xfrm rot="-2086863">
            <a:off x="5345038" y="3431000"/>
            <a:ext cx="5143501" cy="5143501"/>
          </a:xfrm>
          <a:prstGeom prst="rect">
            <a:avLst/>
          </a:prstGeom>
          <a:noFill/>
          <a:ln>
            <a:noFill/>
          </a:ln>
        </p:spPr>
      </p:pic>
      <p:sp>
        <p:nvSpPr>
          <p:cNvPr id="182" name="Google Shape;182;p23"/>
          <p:cNvSpPr txBox="1"/>
          <p:nvPr/>
        </p:nvSpPr>
        <p:spPr>
          <a:xfrm>
            <a:off x="795925" y="470700"/>
            <a:ext cx="1891500" cy="1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8300">
              <a:solidFill>
                <a:schemeClr val="dk1"/>
              </a:solidFill>
              <a:latin typeface="Sora"/>
              <a:ea typeface="Sora"/>
              <a:cs typeface="Sora"/>
              <a:sym typeface="S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720000" y="117560"/>
            <a:ext cx="7704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Churn Value-Target</a:t>
            </a:r>
            <a:endParaRPr sz="2400"/>
          </a:p>
        </p:txBody>
      </p:sp>
      <p:sp>
        <p:nvSpPr>
          <p:cNvPr id="325" name="Google Shape;325;p32"/>
          <p:cNvSpPr/>
          <p:nvPr/>
        </p:nvSpPr>
        <p:spPr>
          <a:xfrm>
            <a:off x="1411500" y="1943450"/>
            <a:ext cx="2935800" cy="2875800"/>
          </a:xfrm>
          <a:prstGeom prst="ellipse">
            <a:avLst/>
          </a:prstGeom>
          <a:solidFill>
            <a:schemeClr val="lt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lus Jakarta Sans"/>
                <a:ea typeface="Plus Jakarta Sans"/>
                <a:cs typeface="Plus Jakarta Sans"/>
                <a:sym typeface="Plus Jakarta Sans"/>
              </a:rPr>
              <a:t>73.5%</a:t>
            </a:r>
            <a:endParaRPr b="1">
              <a:solidFill>
                <a:schemeClr val="lt1"/>
              </a:solidFill>
              <a:latin typeface="Plus Jakarta Sans"/>
              <a:ea typeface="Plus Jakarta Sans"/>
              <a:cs typeface="Plus Jakarta Sans"/>
              <a:sym typeface="Plus Jakarta Sans"/>
            </a:endParaRPr>
          </a:p>
        </p:txBody>
      </p:sp>
      <p:sp>
        <p:nvSpPr>
          <p:cNvPr id="326" name="Google Shape;326;p32"/>
          <p:cNvSpPr/>
          <p:nvPr/>
        </p:nvSpPr>
        <p:spPr>
          <a:xfrm>
            <a:off x="5744475" y="2507000"/>
            <a:ext cx="1808700" cy="1748700"/>
          </a:xfrm>
          <a:prstGeom prst="ellipse">
            <a:avLst/>
          </a:prstGeom>
          <a:solidFill>
            <a:schemeClr val="dk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lus Jakarta Sans"/>
                <a:ea typeface="Plus Jakarta Sans"/>
                <a:cs typeface="Plus Jakarta Sans"/>
                <a:sym typeface="Plus Jakarta Sans"/>
              </a:rPr>
              <a:t>26</a:t>
            </a:r>
            <a:r>
              <a:rPr b="1" lang="en">
                <a:solidFill>
                  <a:schemeClr val="lt1"/>
                </a:solidFill>
                <a:latin typeface="Plus Jakarta Sans"/>
                <a:ea typeface="Plus Jakarta Sans"/>
                <a:cs typeface="Plus Jakarta Sans"/>
                <a:sym typeface="Plus Jakarta Sans"/>
              </a:rPr>
              <a:t>.5%</a:t>
            </a:r>
            <a:endParaRPr b="1">
              <a:solidFill>
                <a:schemeClr val="lt1"/>
              </a:solidFill>
              <a:latin typeface="Plus Jakarta Sans"/>
              <a:ea typeface="Plus Jakarta Sans"/>
              <a:cs typeface="Plus Jakarta Sans"/>
              <a:sym typeface="Plus Jakarta Sans"/>
            </a:endParaRPr>
          </a:p>
        </p:txBody>
      </p:sp>
      <p:sp>
        <p:nvSpPr>
          <p:cNvPr id="327" name="Google Shape;327;p32"/>
          <p:cNvSpPr txBox="1"/>
          <p:nvPr/>
        </p:nvSpPr>
        <p:spPr>
          <a:xfrm>
            <a:off x="1452600" y="1449100"/>
            <a:ext cx="2853600" cy="29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800"/>
              </a:spcAft>
              <a:buClr>
                <a:schemeClr val="dk1"/>
              </a:buClr>
              <a:buSzPts val="1100"/>
              <a:buFont typeface="Arial"/>
              <a:buNone/>
            </a:pPr>
            <a:r>
              <a:rPr lang="en" sz="1500">
                <a:solidFill>
                  <a:schemeClr val="dk1"/>
                </a:solidFill>
                <a:latin typeface="Sora"/>
                <a:ea typeface="Sora"/>
                <a:cs typeface="Sora"/>
                <a:sym typeface="Sora"/>
              </a:rPr>
              <a:t>non-churning customers</a:t>
            </a:r>
            <a:endParaRPr sz="300">
              <a:solidFill>
                <a:schemeClr val="dk1"/>
              </a:solidFill>
              <a:latin typeface="Plus Jakarta Sans"/>
              <a:ea typeface="Plus Jakarta Sans"/>
              <a:cs typeface="Plus Jakarta Sans"/>
              <a:sym typeface="Plus Jakarta Sans"/>
            </a:endParaRPr>
          </a:p>
        </p:txBody>
      </p:sp>
      <p:sp>
        <p:nvSpPr>
          <p:cNvPr id="328" name="Google Shape;328;p32"/>
          <p:cNvSpPr txBox="1"/>
          <p:nvPr/>
        </p:nvSpPr>
        <p:spPr>
          <a:xfrm>
            <a:off x="5222025" y="1449100"/>
            <a:ext cx="2853600" cy="29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800"/>
              </a:spcAft>
              <a:buNone/>
            </a:pPr>
            <a:r>
              <a:rPr lang="en" sz="1500">
                <a:solidFill>
                  <a:schemeClr val="dk1"/>
                </a:solidFill>
                <a:latin typeface="Sora"/>
                <a:ea typeface="Sora"/>
                <a:cs typeface="Sora"/>
                <a:sym typeface="Sora"/>
              </a:rPr>
              <a:t>churning customers</a:t>
            </a:r>
            <a:endParaRPr sz="300">
              <a:solidFill>
                <a:schemeClr val="dk1"/>
              </a:solidFill>
              <a:latin typeface="Plus Jakarta Sans"/>
              <a:ea typeface="Plus Jakarta Sans"/>
              <a:cs typeface="Plus Jakarta Sans"/>
              <a:sym typeface="Plus Jakart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1823550" y="96802"/>
            <a:ext cx="54969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Gender</a:t>
            </a:r>
            <a:endParaRPr/>
          </a:p>
        </p:txBody>
      </p:sp>
      <p:pic>
        <p:nvPicPr>
          <p:cNvPr id="334" name="Google Shape;334;p33"/>
          <p:cNvPicPr preferRelativeResize="0"/>
          <p:nvPr/>
        </p:nvPicPr>
        <p:blipFill>
          <a:blip r:embed="rId4">
            <a:alphaModFix/>
          </a:blip>
          <a:stretch>
            <a:fillRect/>
          </a:stretch>
        </p:blipFill>
        <p:spPr>
          <a:xfrm>
            <a:off x="1089200" y="672125"/>
            <a:ext cx="6499500" cy="3799250"/>
          </a:xfrm>
          <a:prstGeom prst="rect">
            <a:avLst/>
          </a:prstGeom>
          <a:noFill/>
          <a:ln>
            <a:noFill/>
          </a:ln>
        </p:spPr>
      </p:pic>
      <p:sp>
        <p:nvSpPr>
          <p:cNvPr id="335" name="Google Shape;335;p33"/>
          <p:cNvSpPr txBox="1"/>
          <p:nvPr/>
        </p:nvSpPr>
        <p:spPr>
          <a:xfrm>
            <a:off x="1655450" y="44713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ra"/>
                <a:ea typeface="Sora"/>
                <a:cs typeface="Sora"/>
                <a:sym typeface="Sora"/>
              </a:rPr>
              <a:t>Male         50.5%</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Female    49.5%</a:t>
            </a:r>
            <a:endParaRPr sz="1200">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2244000" y="96825"/>
            <a:ext cx="44256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Senior Citizen</a:t>
            </a:r>
            <a:endParaRPr sz="2000"/>
          </a:p>
        </p:txBody>
      </p:sp>
      <p:pic>
        <p:nvPicPr>
          <p:cNvPr id="341" name="Google Shape;341;p34"/>
          <p:cNvPicPr preferRelativeResize="0"/>
          <p:nvPr/>
        </p:nvPicPr>
        <p:blipFill>
          <a:blip r:embed="rId3">
            <a:alphaModFix/>
          </a:blip>
          <a:stretch>
            <a:fillRect/>
          </a:stretch>
        </p:blipFill>
        <p:spPr>
          <a:xfrm>
            <a:off x="1470200" y="542325"/>
            <a:ext cx="5916725" cy="3940025"/>
          </a:xfrm>
          <a:prstGeom prst="rect">
            <a:avLst/>
          </a:prstGeom>
          <a:noFill/>
          <a:ln>
            <a:noFill/>
          </a:ln>
        </p:spPr>
      </p:pic>
      <p:sp>
        <p:nvSpPr>
          <p:cNvPr id="342" name="Google Shape;342;p34"/>
          <p:cNvSpPr txBox="1"/>
          <p:nvPr/>
        </p:nvSpPr>
        <p:spPr>
          <a:xfrm>
            <a:off x="1826550" y="44823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Sora"/>
                <a:ea typeface="Sora"/>
                <a:cs typeface="Sora"/>
                <a:sym typeface="Sora"/>
              </a:rPr>
              <a:t>No     83.8%</a:t>
            </a:r>
            <a:endParaRPr sz="1200">
              <a:latin typeface="Sora"/>
              <a:ea typeface="Sora"/>
              <a:cs typeface="Sora"/>
              <a:sym typeface="Sora"/>
            </a:endParaRPr>
          </a:p>
          <a:p>
            <a:pPr indent="0" lvl="0" marL="0" rtl="0" algn="l">
              <a:spcBef>
                <a:spcPts val="0"/>
              </a:spcBef>
              <a:spcAft>
                <a:spcPts val="0"/>
              </a:spcAft>
              <a:buNone/>
            </a:pPr>
            <a:r>
              <a:rPr lang="en" sz="1200">
                <a:latin typeface="Sora"/>
                <a:ea typeface="Sora"/>
                <a:cs typeface="Sora"/>
                <a:sym typeface="Sora"/>
              </a:rPr>
              <a:t>Yes    16.2%</a:t>
            </a:r>
            <a:endParaRPr sz="1200">
              <a:latin typeface="Sora"/>
              <a:ea typeface="Sora"/>
              <a:cs typeface="Sora"/>
              <a:sym typeface="S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720000" y="96802"/>
            <a:ext cx="7704000" cy="4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Partner</a:t>
            </a:r>
            <a:endParaRPr sz="2100"/>
          </a:p>
        </p:txBody>
      </p:sp>
      <p:pic>
        <p:nvPicPr>
          <p:cNvPr id="348" name="Google Shape;348;p35"/>
          <p:cNvPicPr preferRelativeResize="0"/>
          <p:nvPr/>
        </p:nvPicPr>
        <p:blipFill>
          <a:blip r:embed="rId3">
            <a:alphaModFix/>
          </a:blip>
          <a:stretch>
            <a:fillRect/>
          </a:stretch>
        </p:blipFill>
        <p:spPr>
          <a:xfrm>
            <a:off x="1548650" y="598400"/>
            <a:ext cx="6107199" cy="3933250"/>
          </a:xfrm>
          <a:prstGeom prst="rect">
            <a:avLst/>
          </a:prstGeom>
          <a:noFill/>
          <a:ln>
            <a:noFill/>
          </a:ln>
        </p:spPr>
      </p:pic>
      <p:sp>
        <p:nvSpPr>
          <p:cNvPr id="349" name="Google Shape;349;p35"/>
          <p:cNvSpPr txBox="1"/>
          <p:nvPr/>
        </p:nvSpPr>
        <p:spPr>
          <a:xfrm>
            <a:off x="2061875" y="45316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No     51.7%</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Yes    48.3%</a:t>
            </a:r>
            <a:endParaRPr sz="1200">
              <a:solidFill>
                <a:schemeClr val="dk1"/>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720000" y="5"/>
            <a:ext cx="7704000" cy="25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Dependents</a:t>
            </a:r>
            <a:endParaRPr sz="2500"/>
          </a:p>
        </p:txBody>
      </p:sp>
      <p:pic>
        <p:nvPicPr>
          <p:cNvPr id="355" name="Google Shape;355;p36"/>
          <p:cNvPicPr preferRelativeResize="0"/>
          <p:nvPr/>
        </p:nvPicPr>
        <p:blipFill>
          <a:blip r:embed="rId3">
            <a:alphaModFix/>
          </a:blip>
          <a:stretch>
            <a:fillRect/>
          </a:stretch>
        </p:blipFill>
        <p:spPr>
          <a:xfrm>
            <a:off x="1683125" y="681300"/>
            <a:ext cx="5838274" cy="3780900"/>
          </a:xfrm>
          <a:prstGeom prst="rect">
            <a:avLst/>
          </a:prstGeom>
          <a:noFill/>
          <a:ln>
            <a:noFill/>
          </a:ln>
        </p:spPr>
      </p:pic>
      <p:sp>
        <p:nvSpPr>
          <p:cNvPr id="356" name="Google Shape;356;p36"/>
          <p:cNvSpPr txBox="1"/>
          <p:nvPr/>
        </p:nvSpPr>
        <p:spPr>
          <a:xfrm>
            <a:off x="2196350" y="4572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chemeClr val="lt1"/>
                </a:highlight>
                <a:latin typeface="Sora"/>
                <a:ea typeface="Sora"/>
                <a:cs typeface="Sora"/>
                <a:sym typeface="Sora"/>
              </a:rPr>
              <a:t>No     76.9%</a:t>
            </a:r>
            <a:endParaRPr sz="1200">
              <a:solidFill>
                <a:schemeClr val="dk1"/>
              </a:solidFill>
              <a:highlight>
                <a:schemeClr val="lt1"/>
              </a:highlight>
              <a:latin typeface="Sora"/>
              <a:ea typeface="Sora"/>
              <a:cs typeface="Sora"/>
              <a:sym typeface="Sora"/>
            </a:endParaRPr>
          </a:p>
          <a:p>
            <a:pPr indent="0" lvl="0" marL="0" rtl="0" algn="l">
              <a:spcBef>
                <a:spcPts val="0"/>
              </a:spcBef>
              <a:spcAft>
                <a:spcPts val="0"/>
              </a:spcAft>
              <a:buNone/>
            </a:pPr>
            <a:r>
              <a:rPr lang="en" sz="1200">
                <a:solidFill>
                  <a:schemeClr val="dk1"/>
                </a:solidFill>
                <a:highlight>
                  <a:schemeClr val="lt1"/>
                </a:highlight>
                <a:latin typeface="Sora"/>
                <a:ea typeface="Sora"/>
                <a:cs typeface="Sora"/>
                <a:sym typeface="Sora"/>
              </a:rPr>
              <a:t>Yes    23.1%</a:t>
            </a:r>
            <a:endParaRPr sz="1200">
              <a:solidFill>
                <a:schemeClr val="dk1"/>
              </a:solidFill>
              <a:highlight>
                <a:schemeClr val="lt1"/>
              </a:highlight>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720000" y="-4884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Tenure Group</a:t>
            </a:r>
            <a:endParaRPr sz="2500"/>
          </a:p>
        </p:txBody>
      </p:sp>
      <p:pic>
        <p:nvPicPr>
          <p:cNvPr id="362" name="Google Shape;362;p37"/>
          <p:cNvPicPr preferRelativeResize="0"/>
          <p:nvPr/>
        </p:nvPicPr>
        <p:blipFill>
          <a:blip r:embed="rId3">
            <a:alphaModFix/>
          </a:blip>
          <a:stretch>
            <a:fillRect/>
          </a:stretch>
        </p:blipFill>
        <p:spPr>
          <a:xfrm>
            <a:off x="840238" y="383285"/>
            <a:ext cx="7172175" cy="3924240"/>
          </a:xfrm>
          <a:prstGeom prst="rect">
            <a:avLst/>
          </a:prstGeom>
          <a:noFill/>
          <a:ln>
            <a:noFill/>
          </a:ln>
        </p:spPr>
      </p:pic>
      <p:sp>
        <p:nvSpPr>
          <p:cNvPr id="363" name="Google Shape;363;p37"/>
          <p:cNvSpPr txBox="1"/>
          <p:nvPr/>
        </p:nvSpPr>
        <p:spPr>
          <a:xfrm>
            <a:off x="1277475" y="4189200"/>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Sora"/>
                <a:ea typeface="Sora"/>
                <a:cs typeface="Sora"/>
                <a:sym typeface="Sora"/>
              </a:rPr>
              <a:t>0-12        30.9%</a:t>
            </a:r>
            <a:endParaRPr sz="1000">
              <a:solidFill>
                <a:schemeClr val="dk1"/>
              </a:solidFill>
              <a:latin typeface="Sora"/>
              <a:ea typeface="Sora"/>
              <a:cs typeface="Sora"/>
              <a:sym typeface="Sora"/>
            </a:endParaRPr>
          </a:p>
          <a:p>
            <a:pPr indent="0" lvl="0" marL="0" rtl="0" algn="l">
              <a:spcBef>
                <a:spcPts val="0"/>
              </a:spcBef>
              <a:spcAft>
                <a:spcPts val="0"/>
              </a:spcAft>
              <a:buNone/>
            </a:pPr>
            <a:r>
              <a:rPr lang="en" sz="1000">
                <a:solidFill>
                  <a:schemeClr val="dk1"/>
                </a:solidFill>
                <a:latin typeface="Sora"/>
                <a:ea typeface="Sora"/>
                <a:cs typeface="Sora"/>
                <a:sym typeface="Sora"/>
              </a:rPr>
              <a:t>12-24      14.6%</a:t>
            </a:r>
            <a:endParaRPr sz="1000">
              <a:solidFill>
                <a:schemeClr val="dk1"/>
              </a:solidFill>
              <a:latin typeface="Sora"/>
              <a:ea typeface="Sora"/>
              <a:cs typeface="Sora"/>
              <a:sym typeface="Sora"/>
            </a:endParaRPr>
          </a:p>
          <a:p>
            <a:pPr indent="0" lvl="0" marL="0" rtl="0" algn="l">
              <a:spcBef>
                <a:spcPts val="0"/>
              </a:spcBef>
              <a:spcAft>
                <a:spcPts val="0"/>
              </a:spcAft>
              <a:buNone/>
            </a:pPr>
            <a:r>
              <a:rPr lang="en" sz="1000">
                <a:solidFill>
                  <a:schemeClr val="dk1"/>
                </a:solidFill>
                <a:latin typeface="Sora"/>
                <a:ea typeface="Sora"/>
                <a:cs typeface="Sora"/>
                <a:sym typeface="Sora"/>
              </a:rPr>
              <a:t>24-48     22.7%</a:t>
            </a:r>
            <a:endParaRPr sz="1000">
              <a:solidFill>
                <a:schemeClr val="dk1"/>
              </a:solidFill>
              <a:latin typeface="Sora"/>
              <a:ea typeface="Sora"/>
              <a:cs typeface="Sora"/>
              <a:sym typeface="Sora"/>
            </a:endParaRPr>
          </a:p>
          <a:p>
            <a:pPr indent="0" lvl="0" marL="0" rtl="0" algn="l">
              <a:spcBef>
                <a:spcPts val="0"/>
              </a:spcBef>
              <a:spcAft>
                <a:spcPts val="0"/>
              </a:spcAft>
              <a:buNone/>
            </a:pPr>
            <a:r>
              <a:rPr lang="en" sz="1000">
                <a:solidFill>
                  <a:schemeClr val="dk1"/>
                </a:solidFill>
                <a:latin typeface="Sora"/>
                <a:ea typeface="Sora"/>
                <a:cs typeface="Sora"/>
                <a:sym typeface="Sora"/>
              </a:rPr>
              <a:t>48-60     11.8%</a:t>
            </a:r>
            <a:endParaRPr sz="1000">
              <a:solidFill>
                <a:schemeClr val="dk1"/>
              </a:solidFill>
              <a:latin typeface="Sora"/>
              <a:ea typeface="Sora"/>
              <a:cs typeface="Sora"/>
              <a:sym typeface="Sora"/>
            </a:endParaRPr>
          </a:p>
          <a:p>
            <a:pPr indent="0" lvl="0" marL="0" rtl="0" algn="l">
              <a:spcBef>
                <a:spcPts val="0"/>
              </a:spcBef>
              <a:spcAft>
                <a:spcPts val="0"/>
              </a:spcAft>
              <a:buNone/>
            </a:pPr>
            <a:r>
              <a:rPr lang="en" sz="1000">
                <a:solidFill>
                  <a:schemeClr val="dk1"/>
                </a:solidFill>
                <a:latin typeface="Sora"/>
                <a:ea typeface="Sora"/>
                <a:cs typeface="Sora"/>
                <a:sym typeface="Sora"/>
              </a:rPr>
              <a:t>60-72     20.0%</a:t>
            </a:r>
            <a:endParaRPr sz="1000">
              <a:solidFill>
                <a:schemeClr val="dk1"/>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type="title"/>
          </p:nvPr>
        </p:nvSpPr>
        <p:spPr>
          <a:xfrm>
            <a:off x="764825" y="-9369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Contract</a:t>
            </a:r>
            <a:endParaRPr sz="2500"/>
          </a:p>
        </p:txBody>
      </p:sp>
      <p:pic>
        <p:nvPicPr>
          <p:cNvPr id="369" name="Google Shape;369;p38"/>
          <p:cNvPicPr preferRelativeResize="0"/>
          <p:nvPr/>
        </p:nvPicPr>
        <p:blipFill>
          <a:blip r:embed="rId3">
            <a:alphaModFix/>
          </a:blip>
          <a:stretch>
            <a:fillRect/>
          </a:stretch>
        </p:blipFill>
        <p:spPr>
          <a:xfrm>
            <a:off x="1178850" y="455000"/>
            <a:ext cx="6544250" cy="3924250"/>
          </a:xfrm>
          <a:prstGeom prst="rect">
            <a:avLst/>
          </a:prstGeom>
          <a:noFill/>
          <a:ln>
            <a:noFill/>
          </a:ln>
        </p:spPr>
      </p:pic>
      <p:sp>
        <p:nvSpPr>
          <p:cNvPr id="370" name="Google Shape;370;p38"/>
          <p:cNvSpPr txBox="1"/>
          <p:nvPr/>
        </p:nvSpPr>
        <p:spPr>
          <a:xfrm>
            <a:off x="2050675" y="43792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Month-to-month    55.0%</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Two year                       24.1%</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One year                       20.9%</a:t>
            </a:r>
            <a:endParaRPr sz="1200">
              <a:solidFill>
                <a:schemeClr val="dk1"/>
              </a:solidFill>
              <a:latin typeface="Sora"/>
              <a:ea typeface="Sora"/>
              <a:cs typeface="Sora"/>
              <a:sym typeface="S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720000" y="-100871"/>
            <a:ext cx="7704000" cy="3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Internet service</a:t>
            </a:r>
            <a:endParaRPr sz="2500"/>
          </a:p>
        </p:txBody>
      </p:sp>
      <p:pic>
        <p:nvPicPr>
          <p:cNvPr id="376" name="Google Shape;376;p39"/>
          <p:cNvPicPr preferRelativeResize="0"/>
          <p:nvPr/>
        </p:nvPicPr>
        <p:blipFill>
          <a:blip r:embed="rId3">
            <a:alphaModFix/>
          </a:blip>
          <a:stretch>
            <a:fillRect/>
          </a:stretch>
        </p:blipFill>
        <p:spPr>
          <a:xfrm>
            <a:off x="1216650" y="385000"/>
            <a:ext cx="6710700" cy="4045800"/>
          </a:xfrm>
          <a:prstGeom prst="rect">
            <a:avLst/>
          </a:prstGeom>
          <a:noFill/>
          <a:ln>
            <a:noFill/>
          </a:ln>
        </p:spPr>
      </p:pic>
      <p:sp>
        <p:nvSpPr>
          <p:cNvPr id="377" name="Google Shape;377;p39"/>
          <p:cNvSpPr txBox="1"/>
          <p:nvPr/>
        </p:nvSpPr>
        <p:spPr>
          <a:xfrm>
            <a:off x="1826550" y="43590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Fiber optic    44.0%</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DSL                   34.4%</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No                     21.7%</a:t>
            </a:r>
            <a:endParaRPr sz="1200">
              <a:solidFill>
                <a:schemeClr val="dk1"/>
              </a:solidFill>
              <a:latin typeface="Sora"/>
              <a:ea typeface="Sora"/>
              <a:cs typeface="Sora"/>
              <a:sym typeface="S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0"/>
          <p:cNvSpPr txBox="1"/>
          <p:nvPr>
            <p:ph type="title"/>
          </p:nvPr>
        </p:nvSpPr>
        <p:spPr>
          <a:xfrm>
            <a:off x="720000"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Online</a:t>
            </a:r>
            <a:r>
              <a:rPr lang="en" sz="2500"/>
              <a:t> security</a:t>
            </a:r>
            <a:endParaRPr sz="2500"/>
          </a:p>
        </p:txBody>
      </p:sp>
      <p:pic>
        <p:nvPicPr>
          <p:cNvPr id="383" name="Google Shape;383;p40"/>
          <p:cNvPicPr preferRelativeResize="0"/>
          <p:nvPr/>
        </p:nvPicPr>
        <p:blipFill>
          <a:blip r:embed="rId3">
            <a:alphaModFix/>
          </a:blip>
          <a:stretch>
            <a:fillRect/>
          </a:stretch>
        </p:blipFill>
        <p:spPr>
          <a:xfrm>
            <a:off x="1066775" y="481475"/>
            <a:ext cx="7059725" cy="3870749"/>
          </a:xfrm>
          <a:prstGeom prst="rect">
            <a:avLst/>
          </a:prstGeom>
          <a:noFill/>
          <a:ln>
            <a:noFill/>
          </a:ln>
        </p:spPr>
      </p:pic>
      <p:sp>
        <p:nvSpPr>
          <p:cNvPr id="384" name="Google Shape;384;p40"/>
          <p:cNvSpPr txBox="1"/>
          <p:nvPr/>
        </p:nvSpPr>
        <p:spPr>
          <a:xfrm>
            <a:off x="1658450" y="42806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No                                        49.7%</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Yes                                       28.7%</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No internet service    21.7%</a:t>
            </a:r>
            <a:endParaRPr sz="1200">
              <a:solidFill>
                <a:schemeClr val="dk1"/>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507075" y="-8961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Online Backup</a:t>
            </a:r>
            <a:endParaRPr sz="2500"/>
          </a:p>
        </p:txBody>
      </p:sp>
      <p:pic>
        <p:nvPicPr>
          <p:cNvPr id="390" name="Google Shape;390;p41"/>
          <p:cNvPicPr preferRelativeResize="0"/>
          <p:nvPr/>
        </p:nvPicPr>
        <p:blipFill>
          <a:blip r:embed="rId3">
            <a:alphaModFix/>
          </a:blip>
          <a:stretch>
            <a:fillRect/>
          </a:stretch>
        </p:blipFill>
        <p:spPr>
          <a:xfrm>
            <a:off x="1273000" y="548700"/>
            <a:ext cx="6284751" cy="3601950"/>
          </a:xfrm>
          <a:prstGeom prst="rect">
            <a:avLst/>
          </a:prstGeom>
          <a:noFill/>
          <a:ln>
            <a:noFill/>
          </a:ln>
        </p:spPr>
      </p:pic>
      <p:sp>
        <p:nvSpPr>
          <p:cNvPr id="391" name="Google Shape;391;p41"/>
          <p:cNvSpPr txBox="1"/>
          <p:nvPr/>
        </p:nvSpPr>
        <p:spPr>
          <a:xfrm>
            <a:off x="1893800" y="43142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No                                        43.8%</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Yes                                       34.5%</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No internet service    21.7%</a:t>
            </a:r>
            <a:endParaRPr sz="1200">
              <a:solidFill>
                <a:schemeClr val="dk1"/>
              </a:solidFill>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p:nvPr/>
        </p:nvSpPr>
        <p:spPr>
          <a:xfrm>
            <a:off x="4679935" y="237210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390860" y="238650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667785" y="112910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390860" y="118900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idx="4" type="title"/>
          </p:nvPr>
        </p:nvSpPr>
        <p:spPr>
          <a:xfrm>
            <a:off x="403010" y="1339900"/>
            <a:ext cx="734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2" name="Google Shape;192;p24"/>
          <p:cNvSpPr txBox="1"/>
          <p:nvPr>
            <p:ph idx="6" type="title"/>
          </p:nvPr>
        </p:nvSpPr>
        <p:spPr>
          <a:xfrm>
            <a:off x="112375"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93" name="Google Shape;193;p24"/>
          <p:cNvSpPr txBox="1"/>
          <p:nvPr>
            <p:ph type="title"/>
          </p:nvPr>
        </p:nvSpPr>
        <p:spPr>
          <a:xfrm>
            <a:off x="1319199" y="1385650"/>
            <a:ext cx="23406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94" name="Google Shape;194;p24"/>
          <p:cNvSpPr txBox="1"/>
          <p:nvPr>
            <p:ph idx="2" type="title"/>
          </p:nvPr>
        </p:nvSpPr>
        <p:spPr>
          <a:xfrm flipH="1">
            <a:off x="5597878" y="1325750"/>
            <a:ext cx="29946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Objectives</a:t>
            </a:r>
            <a:endParaRPr/>
          </a:p>
        </p:txBody>
      </p:sp>
      <p:sp>
        <p:nvSpPr>
          <p:cNvPr id="195" name="Google Shape;195;p24"/>
          <p:cNvSpPr txBox="1"/>
          <p:nvPr>
            <p:ph idx="7" type="title"/>
          </p:nvPr>
        </p:nvSpPr>
        <p:spPr>
          <a:xfrm>
            <a:off x="1289925" y="2592800"/>
            <a:ext cx="29433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96" name="Google Shape;196;p24"/>
          <p:cNvSpPr txBox="1"/>
          <p:nvPr>
            <p:ph idx="9" type="title"/>
          </p:nvPr>
        </p:nvSpPr>
        <p:spPr>
          <a:xfrm flipH="1">
            <a:off x="5597852" y="2568750"/>
            <a:ext cx="27807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197" name="Google Shape;197;p24"/>
          <p:cNvSpPr txBox="1"/>
          <p:nvPr>
            <p:ph idx="14" type="title"/>
          </p:nvPr>
        </p:nvSpPr>
        <p:spPr>
          <a:xfrm>
            <a:off x="403010" y="2537400"/>
            <a:ext cx="734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8" name="Google Shape;198;p24"/>
          <p:cNvSpPr txBox="1"/>
          <p:nvPr>
            <p:ph idx="5" type="title"/>
          </p:nvPr>
        </p:nvSpPr>
        <p:spPr>
          <a:xfrm flipH="1">
            <a:off x="4679935" y="1280000"/>
            <a:ext cx="734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99" name="Google Shape;199;p24"/>
          <p:cNvSpPr txBox="1"/>
          <p:nvPr>
            <p:ph idx="15" type="title"/>
          </p:nvPr>
        </p:nvSpPr>
        <p:spPr>
          <a:xfrm flipH="1">
            <a:off x="4692085" y="2523000"/>
            <a:ext cx="734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00" name="Google Shape;200;p24"/>
          <p:cNvSpPr/>
          <p:nvPr/>
        </p:nvSpPr>
        <p:spPr>
          <a:xfrm>
            <a:off x="403010" y="373490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ph idx="15" type="title"/>
          </p:nvPr>
        </p:nvSpPr>
        <p:spPr>
          <a:xfrm flipH="1">
            <a:off x="415160" y="3885800"/>
            <a:ext cx="734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02" name="Google Shape;202;p24"/>
          <p:cNvSpPr txBox="1"/>
          <p:nvPr>
            <p:ph idx="7" type="title"/>
          </p:nvPr>
        </p:nvSpPr>
        <p:spPr>
          <a:xfrm>
            <a:off x="1260625" y="3931550"/>
            <a:ext cx="4379100" cy="3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 and Recommendations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720000" y="-7126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Device Protection</a:t>
            </a:r>
            <a:endParaRPr sz="2500"/>
          </a:p>
        </p:txBody>
      </p:sp>
      <p:pic>
        <p:nvPicPr>
          <p:cNvPr id="397" name="Google Shape;397;p42"/>
          <p:cNvPicPr preferRelativeResize="0"/>
          <p:nvPr/>
        </p:nvPicPr>
        <p:blipFill>
          <a:blip r:embed="rId3">
            <a:alphaModFix/>
          </a:blip>
          <a:stretch>
            <a:fillRect/>
          </a:stretch>
        </p:blipFill>
        <p:spPr>
          <a:xfrm>
            <a:off x="1515025" y="477425"/>
            <a:ext cx="6432175" cy="3628400"/>
          </a:xfrm>
          <a:prstGeom prst="rect">
            <a:avLst/>
          </a:prstGeom>
          <a:noFill/>
          <a:ln>
            <a:noFill/>
          </a:ln>
        </p:spPr>
      </p:pic>
      <p:sp>
        <p:nvSpPr>
          <p:cNvPr id="398" name="Google Shape;398;p42"/>
          <p:cNvSpPr txBox="1"/>
          <p:nvPr/>
        </p:nvSpPr>
        <p:spPr>
          <a:xfrm>
            <a:off x="2050675" y="41058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No                                        43.9%</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Yes                                       34.4%</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No internet service    21.7%</a:t>
            </a:r>
            <a:endParaRPr sz="1200">
              <a:solidFill>
                <a:schemeClr val="dk1"/>
              </a:solidFill>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641550" y="-11609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Tech Support</a:t>
            </a:r>
            <a:endParaRPr sz="2500"/>
          </a:p>
        </p:txBody>
      </p:sp>
      <p:pic>
        <p:nvPicPr>
          <p:cNvPr id="404" name="Google Shape;404;p43"/>
          <p:cNvPicPr preferRelativeResize="0"/>
          <p:nvPr/>
        </p:nvPicPr>
        <p:blipFill>
          <a:blip r:embed="rId3">
            <a:alphaModFix/>
          </a:blip>
          <a:stretch>
            <a:fillRect/>
          </a:stretch>
        </p:blipFill>
        <p:spPr>
          <a:xfrm>
            <a:off x="1212475" y="372075"/>
            <a:ext cx="6824375" cy="3924250"/>
          </a:xfrm>
          <a:prstGeom prst="rect">
            <a:avLst/>
          </a:prstGeom>
          <a:noFill/>
          <a:ln>
            <a:noFill/>
          </a:ln>
        </p:spPr>
      </p:pic>
      <p:sp>
        <p:nvSpPr>
          <p:cNvPr id="405" name="Google Shape;405;p43"/>
          <p:cNvSpPr txBox="1"/>
          <p:nvPr/>
        </p:nvSpPr>
        <p:spPr>
          <a:xfrm>
            <a:off x="1871375" y="42963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No                     	       49.3%</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Yes                    	       29.0%</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No internet service    21.7%</a:t>
            </a:r>
            <a:endParaRPr sz="1200">
              <a:solidFill>
                <a:schemeClr val="dk1"/>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720000" y="-12729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Payment Method</a:t>
            </a:r>
            <a:endParaRPr sz="2500"/>
          </a:p>
        </p:txBody>
      </p:sp>
      <p:pic>
        <p:nvPicPr>
          <p:cNvPr id="411" name="Google Shape;411;p44"/>
          <p:cNvPicPr preferRelativeResize="0"/>
          <p:nvPr/>
        </p:nvPicPr>
        <p:blipFill>
          <a:blip r:embed="rId3">
            <a:alphaModFix/>
          </a:blip>
          <a:stretch>
            <a:fillRect/>
          </a:stretch>
        </p:blipFill>
        <p:spPr>
          <a:xfrm>
            <a:off x="1109387" y="343125"/>
            <a:ext cx="6925225" cy="3924250"/>
          </a:xfrm>
          <a:prstGeom prst="rect">
            <a:avLst/>
          </a:prstGeom>
          <a:noFill/>
          <a:ln>
            <a:noFill/>
          </a:ln>
        </p:spPr>
      </p:pic>
      <p:sp>
        <p:nvSpPr>
          <p:cNvPr id="412" name="Google Shape;412;p44"/>
          <p:cNvSpPr txBox="1"/>
          <p:nvPr/>
        </p:nvSpPr>
        <p:spPr>
          <a:xfrm>
            <a:off x="1232650" y="43122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ra"/>
                <a:ea typeface="Sora"/>
                <a:cs typeface="Sora"/>
                <a:sym typeface="Sora"/>
              </a:rPr>
              <a:t>Electronic check                       33.6%</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Mailed check                               22.9%</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Bank transfer (automatic)    21.9%</a:t>
            </a:r>
            <a:endParaRPr sz="1200">
              <a:solidFill>
                <a:schemeClr val="dk1"/>
              </a:solidFill>
              <a:latin typeface="Sora"/>
              <a:ea typeface="Sora"/>
              <a:cs typeface="Sora"/>
              <a:sym typeface="Sora"/>
            </a:endParaRPr>
          </a:p>
          <a:p>
            <a:pPr indent="0" lvl="0" marL="0" rtl="0" algn="l">
              <a:spcBef>
                <a:spcPts val="0"/>
              </a:spcBef>
              <a:spcAft>
                <a:spcPts val="0"/>
              </a:spcAft>
              <a:buNone/>
            </a:pPr>
            <a:r>
              <a:rPr lang="en" sz="1200">
                <a:solidFill>
                  <a:schemeClr val="dk1"/>
                </a:solidFill>
                <a:latin typeface="Sora"/>
                <a:ea typeface="Sora"/>
                <a:cs typeface="Sora"/>
                <a:sym typeface="Sora"/>
              </a:rPr>
              <a:t>Credit card (automatic)        21.6%</a:t>
            </a:r>
            <a:endParaRPr sz="1200">
              <a:solidFill>
                <a:schemeClr val="dk1"/>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618150"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Churn Value - CLTV and Tenure Months</a:t>
            </a:r>
            <a:endParaRPr/>
          </a:p>
          <a:p>
            <a:pPr indent="0" lvl="0" marL="0" rtl="0" algn="ctr">
              <a:spcBef>
                <a:spcPts val="0"/>
              </a:spcBef>
              <a:spcAft>
                <a:spcPts val="0"/>
              </a:spcAft>
              <a:buNone/>
            </a:pPr>
            <a:r>
              <a:t/>
            </a:r>
            <a:endParaRPr/>
          </a:p>
        </p:txBody>
      </p:sp>
      <p:pic>
        <p:nvPicPr>
          <p:cNvPr id="418" name="Google Shape;418;p45"/>
          <p:cNvPicPr preferRelativeResize="0"/>
          <p:nvPr/>
        </p:nvPicPr>
        <p:blipFill>
          <a:blip r:embed="rId3">
            <a:alphaModFix/>
          </a:blip>
          <a:stretch>
            <a:fillRect/>
          </a:stretch>
        </p:blipFill>
        <p:spPr>
          <a:xfrm>
            <a:off x="4612900" y="1696850"/>
            <a:ext cx="4267500" cy="2133750"/>
          </a:xfrm>
          <a:prstGeom prst="rect">
            <a:avLst/>
          </a:prstGeom>
          <a:noFill/>
          <a:ln>
            <a:noFill/>
          </a:ln>
        </p:spPr>
      </p:pic>
      <p:pic>
        <p:nvPicPr>
          <p:cNvPr id="419" name="Google Shape;419;p45"/>
          <p:cNvPicPr preferRelativeResize="0"/>
          <p:nvPr/>
        </p:nvPicPr>
        <p:blipFill>
          <a:blip r:embed="rId4">
            <a:alphaModFix/>
          </a:blip>
          <a:stretch>
            <a:fillRect/>
          </a:stretch>
        </p:blipFill>
        <p:spPr>
          <a:xfrm>
            <a:off x="101275" y="1696850"/>
            <a:ext cx="4328550" cy="2181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402225" y="40550"/>
            <a:ext cx="7933500" cy="12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Churn Value - Total Charges and Monthly Charges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425" name="Google Shape;425;p46"/>
          <p:cNvPicPr preferRelativeResize="0"/>
          <p:nvPr/>
        </p:nvPicPr>
        <p:blipFill>
          <a:blip r:embed="rId3">
            <a:alphaModFix/>
          </a:blip>
          <a:stretch>
            <a:fillRect/>
          </a:stretch>
        </p:blipFill>
        <p:spPr>
          <a:xfrm>
            <a:off x="4525675" y="1696850"/>
            <a:ext cx="4408000" cy="2204000"/>
          </a:xfrm>
          <a:prstGeom prst="rect">
            <a:avLst/>
          </a:prstGeom>
          <a:noFill/>
          <a:ln>
            <a:noFill/>
          </a:ln>
        </p:spPr>
      </p:pic>
      <p:pic>
        <p:nvPicPr>
          <p:cNvPr id="426" name="Google Shape;426;p46"/>
          <p:cNvPicPr preferRelativeResize="0"/>
          <p:nvPr/>
        </p:nvPicPr>
        <p:blipFill>
          <a:blip r:embed="rId4">
            <a:alphaModFix/>
          </a:blip>
          <a:stretch>
            <a:fillRect/>
          </a:stretch>
        </p:blipFill>
        <p:spPr>
          <a:xfrm>
            <a:off x="115827" y="1767100"/>
            <a:ext cx="4258348" cy="2133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673463"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Churn Reason</a:t>
            </a:r>
            <a:endParaRPr/>
          </a:p>
          <a:p>
            <a:pPr indent="0" lvl="0" marL="0" rtl="0" algn="ctr">
              <a:spcBef>
                <a:spcPts val="0"/>
              </a:spcBef>
              <a:spcAft>
                <a:spcPts val="0"/>
              </a:spcAft>
              <a:buNone/>
            </a:pPr>
            <a:r>
              <a:t/>
            </a:r>
            <a:endParaRPr/>
          </a:p>
        </p:txBody>
      </p:sp>
      <p:pic>
        <p:nvPicPr>
          <p:cNvPr id="432" name="Google Shape;432;p47"/>
          <p:cNvPicPr preferRelativeResize="0"/>
          <p:nvPr/>
        </p:nvPicPr>
        <p:blipFill>
          <a:blip r:embed="rId3">
            <a:alphaModFix/>
          </a:blip>
          <a:stretch>
            <a:fillRect/>
          </a:stretch>
        </p:blipFill>
        <p:spPr>
          <a:xfrm>
            <a:off x="1833563" y="548700"/>
            <a:ext cx="5476875" cy="4181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673463"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a:t>
            </a:r>
            <a:endParaRPr/>
          </a:p>
        </p:txBody>
      </p:sp>
      <p:pic>
        <p:nvPicPr>
          <p:cNvPr id="438" name="Google Shape;438;p48"/>
          <p:cNvPicPr preferRelativeResize="0"/>
          <p:nvPr/>
        </p:nvPicPr>
        <p:blipFill>
          <a:blip r:embed="rId3">
            <a:alphaModFix/>
          </a:blip>
          <a:stretch>
            <a:fillRect/>
          </a:stretch>
        </p:blipFill>
        <p:spPr>
          <a:xfrm>
            <a:off x="1451600" y="938100"/>
            <a:ext cx="5943600" cy="304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673463"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Visualization (cont.)</a:t>
            </a:r>
            <a:endParaRPr/>
          </a:p>
        </p:txBody>
      </p:sp>
      <p:pic>
        <p:nvPicPr>
          <p:cNvPr id="444" name="Google Shape;444;p49"/>
          <p:cNvPicPr preferRelativeResize="0"/>
          <p:nvPr/>
        </p:nvPicPr>
        <p:blipFill>
          <a:blip r:embed="rId3">
            <a:alphaModFix/>
          </a:blip>
          <a:stretch>
            <a:fillRect/>
          </a:stretch>
        </p:blipFill>
        <p:spPr>
          <a:xfrm>
            <a:off x="1592050" y="885677"/>
            <a:ext cx="5959900" cy="396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673463" y="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Heatmap</a:t>
            </a:r>
            <a:endParaRPr/>
          </a:p>
        </p:txBody>
      </p:sp>
      <p:pic>
        <p:nvPicPr>
          <p:cNvPr id="450" name="Google Shape;450;p50"/>
          <p:cNvPicPr preferRelativeResize="0"/>
          <p:nvPr/>
        </p:nvPicPr>
        <p:blipFill>
          <a:blip r:embed="rId3">
            <a:alphaModFix/>
          </a:blip>
          <a:stretch>
            <a:fillRect/>
          </a:stretch>
        </p:blipFill>
        <p:spPr>
          <a:xfrm>
            <a:off x="2471675" y="768575"/>
            <a:ext cx="4324350" cy="376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p:nvPr/>
        </p:nvSpPr>
        <p:spPr>
          <a:xfrm>
            <a:off x="3743175" y="1278196"/>
            <a:ext cx="1161300" cy="1161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txBox="1"/>
          <p:nvPr>
            <p:ph type="title"/>
          </p:nvPr>
        </p:nvSpPr>
        <p:spPr>
          <a:xfrm>
            <a:off x="1482150" y="2516155"/>
            <a:ext cx="6179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MODELING</a:t>
            </a:r>
            <a:endParaRPr/>
          </a:p>
        </p:txBody>
      </p:sp>
      <p:sp>
        <p:nvSpPr>
          <p:cNvPr id="457" name="Google Shape;457;p51"/>
          <p:cNvSpPr txBox="1"/>
          <p:nvPr>
            <p:ph idx="2" type="title"/>
          </p:nvPr>
        </p:nvSpPr>
        <p:spPr>
          <a:xfrm>
            <a:off x="3866625" y="15133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458" name="Google Shape;458;p51"/>
          <p:cNvCxnSpPr/>
          <p:nvPr/>
        </p:nvCxnSpPr>
        <p:spPr>
          <a:xfrm>
            <a:off x="1606200" y="3430567"/>
            <a:ext cx="5931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p:nvPr/>
        </p:nvSpPr>
        <p:spPr>
          <a:xfrm>
            <a:off x="3743175" y="1278196"/>
            <a:ext cx="1161300" cy="1161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txBox="1"/>
          <p:nvPr>
            <p:ph type="title"/>
          </p:nvPr>
        </p:nvSpPr>
        <p:spPr>
          <a:xfrm>
            <a:off x="1482150" y="2516155"/>
            <a:ext cx="61797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209" name="Google Shape;209;p25"/>
          <p:cNvSpPr txBox="1"/>
          <p:nvPr>
            <p:ph idx="2" type="title"/>
          </p:nvPr>
        </p:nvSpPr>
        <p:spPr>
          <a:xfrm>
            <a:off x="3866625" y="15133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cxnSp>
        <p:nvCxnSpPr>
          <p:cNvPr id="210" name="Google Shape;210;p25"/>
          <p:cNvCxnSpPr/>
          <p:nvPr/>
        </p:nvCxnSpPr>
        <p:spPr>
          <a:xfrm>
            <a:off x="1606200" y="3430567"/>
            <a:ext cx="5931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idx="8" type="title"/>
          </p:nvPr>
        </p:nvSpPr>
        <p:spPr>
          <a:xfrm>
            <a:off x="720000" y="951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MODELS</a:t>
            </a:r>
            <a:endParaRPr/>
          </a:p>
        </p:txBody>
      </p:sp>
      <p:sp>
        <p:nvSpPr>
          <p:cNvPr id="464" name="Google Shape;464;p52"/>
          <p:cNvSpPr txBox="1"/>
          <p:nvPr>
            <p:ph type="title"/>
          </p:nvPr>
        </p:nvSpPr>
        <p:spPr>
          <a:xfrm>
            <a:off x="1864749" y="1392950"/>
            <a:ext cx="2436900" cy="36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sz="1600">
                <a:latin typeface="Arial"/>
                <a:ea typeface="Arial"/>
                <a:cs typeface="Arial"/>
                <a:sym typeface="Arial"/>
              </a:rPr>
              <a:t>Logistic Regression</a:t>
            </a:r>
            <a:endParaRPr sz="1600">
              <a:latin typeface="Arial"/>
              <a:ea typeface="Arial"/>
              <a:cs typeface="Arial"/>
              <a:sym typeface="Arial"/>
            </a:endParaRPr>
          </a:p>
        </p:txBody>
      </p:sp>
      <p:sp>
        <p:nvSpPr>
          <p:cNvPr id="465" name="Google Shape;465;p52"/>
          <p:cNvSpPr txBox="1"/>
          <p:nvPr>
            <p:ph idx="1" type="subTitle"/>
          </p:nvPr>
        </p:nvSpPr>
        <p:spPr>
          <a:xfrm>
            <a:off x="1866850" y="1589872"/>
            <a:ext cx="24369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After SMOTE</a:t>
            </a:r>
            <a:endParaRPr>
              <a:latin typeface="Arial"/>
              <a:ea typeface="Arial"/>
              <a:cs typeface="Arial"/>
              <a:sym typeface="Arial"/>
            </a:endParaRPr>
          </a:p>
        </p:txBody>
      </p:sp>
      <p:sp>
        <p:nvSpPr>
          <p:cNvPr id="466" name="Google Shape;466;p52"/>
          <p:cNvSpPr txBox="1"/>
          <p:nvPr>
            <p:ph idx="2" type="title"/>
          </p:nvPr>
        </p:nvSpPr>
        <p:spPr>
          <a:xfrm>
            <a:off x="5711309" y="1298825"/>
            <a:ext cx="2436900" cy="36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sz="1600">
                <a:latin typeface="Arial"/>
                <a:ea typeface="Arial"/>
                <a:cs typeface="Arial"/>
                <a:sym typeface="Arial"/>
              </a:rPr>
              <a:t>SVM</a:t>
            </a:r>
            <a:endParaRPr sz="1600">
              <a:latin typeface="Arial"/>
              <a:ea typeface="Arial"/>
              <a:cs typeface="Arial"/>
              <a:sym typeface="Arial"/>
            </a:endParaRPr>
          </a:p>
        </p:txBody>
      </p:sp>
      <p:sp>
        <p:nvSpPr>
          <p:cNvPr id="467" name="Google Shape;467;p52"/>
          <p:cNvSpPr txBox="1"/>
          <p:nvPr>
            <p:ph idx="3" type="subTitle"/>
          </p:nvPr>
        </p:nvSpPr>
        <p:spPr>
          <a:xfrm>
            <a:off x="5711300" y="1336798"/>
            <a:ext cx="1991100" cy="759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Linear Kernel</a:t>
            </a:r>
            <a:endParaRPr>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Polynomial Kernel</a:t>
            </a:r>
            <a:endParaRPr>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RBF Kernel</a:t>
            </a:r>
            <a:endParaRPr>
              <a:solidFill>
                <a:srgbClr val="000000"/>
              </a:solidFill>
              <a:latin typeface="Arial"/>
              <a:ea typeface="Arial"/>
              <a:cs typeface="Arial"/>
              <a:sym typeface="Arial"/>
            </a:endParaRPr>
          </a:p>
          <a:p>
            <a:pPr indent="0" lvl="0" marL="0" rtl="0" algn="l">
              <a:spcBef>
                <a:spcPts val="800"/>
              </a:spcBef>
              <a:spcAft>
                <a:spcPts val="0"/>
              </a:spcAft>
              <a:buNone/>
            </a:pPr>
            <a:r>
              <a:t/>
            </a:r>
            <a:endParaRPr>
              <a:latin typeface="Arial"/>
              <a:ea typeface="Arial"/>
              <a:cs typeface="Arial"/>
              <a:sym typeface="Arial"/>
            </a:endParaRPr>
          </a:p>
        </p:txBody>
      </p:sp>
      <p:sp>
        <p:nvSpPr>
          <p:cNvPr id="468" name="Google Shape;468;p52"/>
          <p:cNvSpPr txBox="1"/>
          <p:nvPr>
            <p:ph idx="4" type="title"/>
          </p:nvPr>
        </p:nvSpPr>
        <p:spPr>
          <a:xfrm>
            <a:off x="1866849" y="3095530"/>
            <a:ext cx="2432700" cy="36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sz="1600">
                <a:latin typeface="Arial"/>
                <a:ea typeface="Arial"/>
                <a:cs typeface="Arial"/>
                <a:sym typeface="Arial"/>
              </a:rPr>
              <a:t>Random Forest </a:t>
            </a:r>
            <a:endParaRPr sz="1600">
              <a:latin typeface="Arial"/>
              <a:ea typeface="Arial"/>
              <a:cs typeface="Arial"/>
              <a:sym typeface="Arial"/>
            </a:endParaRPr>
          </a:p>
        </p:txBody>
      </p:sp>
      <p:sp>
        <p:nvSpPr>
          <p:cNvPr id="469" name="Google Shape;469;p52"/>
          <p:cNvSpPr txBox="1"/>
          <p:nvPr>
            <p:ph idx="5" type="subTitle"/>
          </p:nvPr>
        </p:nvSpPr>
        <p:spPr>
          <a:xfrm>
            <a:off x="1866850" y="3306950"/>
            <a:ext cx="2436900" cy="3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After SMOTE</a:t>
            </a:r>
            <a:endParaRPr>
              <a:latin typeface="Arial"/>
              <a:ea typeface="Arial"/>
              <a:cs typeface="Arial"/>
              <a:sym typeface="Arial"/>
            </a:endParaRPr>
          </a:p>
        </p:txBody>
      </p:sp>
      <p:sp>
        <p:nvSpPr>
          <p:cNvPr id="470" name="Google Shape;470;p52"/>
          <p:cNvSpPr txBox="1"/>
          <p:nvPr>
            <p:ph idx="6" type="title"/>
          </p:nvPr>
        </p:nvSpPr>
        <p:spPr>
          <a:xfrm>
            <a:off x="5677050" y="3095513"/>
            <a:ext cx="1820100" cy="365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sz="1600">
                <a:latin typeface="Arial"/>
                <a:ea typeface="Arial"/>
                <a:cs typeface="Arial"/>
                <a:sym typeface="Arial"/>
              </a:rPr>
              <a:t>K-means</a:t>
            </a:r>
            <a:endParaRPr sz="1600">
              <a:latin typeface="Arial"/>
              <a:ea typeface="Arial"/>
              <a:cs typeface="Arial"/>
              <a:sym typeface="Arial"/>
            </a:endParaRPr>
          </a:p>
        </p:txBody>
      </p:sp>
      <p:sp>
        <p:nvSpPr>
          <p:cNvPr id="471" name="Google Shape;471;p52"/>
          <p:cNvSpPr/>
          <p:nvPr/>
        </p:nvSpPr>
        <p:spPr>
          <a:xfrm>
            <a:off x="1030041" y="124775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2"/>
          <p:cNvSpPr/>
          <p:nvPr/>
        </p:nvSpPr>
        <p:spPr>
          <a:xfrm>
            <a:off x="4840066" y="124775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2"/>
          <p:cNvSpPr/>
          <p:nvPr/>
        </p:nvSpPr>
        <p:spPr>
          <a:xfrm>
            <a:off x="4840066" y="2971893"/>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2"/>
          <p:cNvSpPr/>
          <p:nvPr/>
        </p:nvSpPr>
        <p:spPr>
          <a:xfrm>
            <a:off x="1030041" y="2971893"/>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52"/>
          <p:cNvGrpSpPr/>
          <p:nvPr/>
        </p:nvGrpSpPr>
        <p:grpSpPr>
          <a:xfrm>
            <a:off x="1252503" y="1467235"/>
            <a:ext cx="314078" cy="320030"/>
            <a:chOff x="4077550" y="1309900"/>
            <a:chExt cx="232650" cy="233275"/>
          </a:xfrm>
        </p:grpSpPr>
        <p:sp>
          <p:nvSpPr>
            <p:cNvPr id="476" name="Google Shape;476;p52"/>
            <p:cNvSpPr/>
            <p:nvPr/>
          </p:nvSpPr>
          <p:spPr>
            <a:xfrm>
              <a:off x="4077550" y="1426850"/>
              <a:ext cx="116350" cy="116325"/>
            </a:xfrm>
            <a:custGeom>
              <a:rect b="b" l="l" r="r" t="t"/>
              <a:pathLst>
                <a:path extrusionOk="0" h="4653" w="4654">
                  <a:moveTo>
                    <a:pt x="1" y="0"/>
                  </a:moveTo>
                  <a:lnTo>
                    <a:pt x="27" y="445"/>
                  </a:lnTo>
                  <a:lnTo>
                    <a:pt x="79" y="915"/>
                  </a:lnTo>
                  <a:lnTo>
                    <a:pt x="184" y="1360"/>
                  </a:lnTo>
                  <a:lnTo>
                    <a:pt x="341" y="1778"/>
                  </a:lnTo>
                  <a:lnTo>
                    <a:pt x="550" y="2196"/>
                  </a:lnTo>
                  <a:lnTo>
                    <a:pt x="785" y="2562"/>
                  </a:lnTo>
                  <a:lnTo>
                    <a:pt x="1046" y="2954"/>
                  </a:lnTo>
                  <a:lnTo>
                    <a:pt x="1360" y="3294"/>
                  </a:lnTo>
                  <a:lnTo>
                    <a:pt x="1700" y="3607"/>
                  </a:lnTo>
                  <a:lnTo>
                    <a:pt x="2066" y="3869"/>
                  </a:lnTo>
                  <a:lnTo>
                    <a:pt x="2458" y="4104"/>
                  </a:lnTo>
                  <a:lnTo>
                    <a:pt x="2876" y="4287"/>
                  </a:lnTo>
                  <a:lnTo>
                    <a:pt x="3294" y="4444"/>
                  </a:lnTo>
                  <a:lnTo>
                    <a:pt x="3738" y="4574"/>
                  </a:lnTo>
                  <a:lnTo>
                    <a:pt x="4183" y="4627"/>
                  </a:lnTo>
                  <a:lnTo>
                    <a:pt x="4653" y="4653"/>
                  </a:lnTo>
                  <a:lnTo>
                    <a:pt x="4444" y="4627"/>
                  </a:lnTo>
                  <a:lnTo>
                    <a:pt x="4235" y="4548"/>
                  </a:lnTo>
                  <a:lnTo>
                    <a:pt x="4052" y="4444"/>
                  </a:lnTo>
                  <a:lnTo>
                    <a:pt x="3869" y="4261"/>
                  </a:lnTo>
                  <a:lnTo>
                    <a:pt x="3686" y="4078"/>
                  </a:lnTo>
                  <a:lnTo>
                    <a:pt x="3529" y="3816"/>
                  </a:lnTo>
                  <a:lnTo>
                    <a:pt x="3372" y="3529"/>
                  </a:lnTo>
                  <a:lnTo>
                    <a:pt x="3242" y="3189"/>
                  </a:lnTo>
                  <a:lnTo>
                    <a:pt x="3137" y="2875"/>
                  </a:lnTo>
                  <a:lnTo>
                    <a:pt x="3033" y="2510"/>
                  </a:lnTo>
                  <a:lnTo>
                    <a:pt x="2954" y="2144"/>
                  </a:lnTo>
                  <a:lnTo>
                    <a:pt x="2876" y="1778"/>
                  </a:lnTo>
                  <a:lnTo>
                    <a:pt x="2484" y="1699"/>
                  </a:lnTo>
                  <a:lnTo>
                    <a:pt x="2118" y="1621"/>
                  </a:lnTo>
                  <a:lnTo>
                    <a:pt x="1778" y="1516"/>
                  </a:lnTo>
                  <a:lnTo>
                    <a:pt x="1465" y="1412"/>
                  </a:lnTo>
                  <a:lnTo>
                    <a:pt x="1125" y="1255"/>
                  </a:lnTo>
                  <a:lnTo>
                    <a:pt x="837" y="1124"/>
                  </a:lnTo>
                  <a:lnTo>
                    <a:pt x="576" y="941"/>
                  </a:lnTo>
                  <a:lnTo>
                    <a:pt x="367" y="785"/>
                  </a:lnTo>
                  <a:lnTo>
                    <a:pt x="210" y="602"/>
                  </a:lnTo>
                  <a:lnTo>
                    <a:pt x="79" y="392"/>
                  </a:lnTo>
                  <a:lnTo>
                    <a:pt x="27" y="18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2"/>
            <p:cNvSpPr/>
            <p:nvPr/>
          </p:nvSpPr>
          <p:spPr>
            <a:xfrm>
              <a:off x="4240250" y="1396150"/>
              <a:ext cx="56875" cy="60775"/>
            </a:xfrm>
            <a:custGeom>
              <a:rect b="b" l="l" r="r" t="t"/>
              <a:pathLst>
                <a:path extrusionOk="0" h="2431" w="2275">
                  <a:moveTo>
                    <a:pt x="1" y="0"/>
                  </a:moveTo>
                  <a:lnTo>
                    <a:pt x="53" y="601"/>
                  </a:lnTo>
                  <a:lnTo>
                    <a:pt x="53" y="1228"/>
                  </a:lnTo>
                  <a:lnTo>
                    <a:pt x="53" y="1830"/>
                  </a:lnTo>
                  <a:lnTo>
                    <a:pt x="1" y="2431"/>
                  </a:lnTo>
                  <a:lnTo>
                    <a:pt x="602" y="2300"/>
                  </a:lnTo>
                  <a:lnTo>
                    <a:pt x="1151" y="2117"/>
                  </a:lnTo>
                  <a:lnTo>
                    <a:pt x="1412" y="2013"/>
                  </a:lnTo>
                  <a:lnTo>
                    <a:pt x="1621" y="1908"/>
                  </a:lnTo>
                  <a:lnTo>
                    <a:pt x="1804" y="1803"/>
                  </a:lnTo>
                  <a:lnTo>
                    <a:pt x="1961" y="1699"/>
                  </a:lnTo>
                  <a:lnTo>
                    <a:pt x="2092" y="1568"/>
                  </a:lnTo>
                  <a:lnTo>
                    <a:pt x="2196" y="1464"/>
                  </a:lnTo>
                  <a:lnTo>
                    <a:pt x="2249" y="1333"/>
                  </a:lnTo>
                  <a:lnTo>
                    <a:pt x="2275" y="1228"/>
                  </a:lnTo>
                  <a:lnTo>
                    <a:pt x="2249" y="1098"/>
                  </a:lnTo>
                  <a:lnTo>
                    <a:pt x="2196" y="993"/>
                  </a:lnTo>
                  <a:lnTo>
                    <a:pt x="2092" y="863"/>
                  </a:lnTo>
                  <a:lnTo>
                    <a:pt x="1961" y="758"/>
                  </a:lnTo>
                  <a:lnTo>
                    <a:pt x="1804" y="627"/>
                  </a:lnTo>
                  <a:lnTo>
                    <a:pt x="1621" y="523"/>
                  </a:lnTo>
                  <a:lnTo>
                    <a:pt x="1412" y="418"/>
                  </a:lnTo>
                  <a:lnTo>
                    <a:pt x="1151" y="314"/>
                  </a:lnTo>
                  <a:lnTo>
                    <a:pt x="602" y="1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2"/>
            <p:cNvSpPr/>
            <p:nvPr/>
          </p:nvSpPr>
          <p:spPr>
            <a:xfrm>
              <a:off x="4193875" y="1309900"/>
              <a:ext cx="116325" cy="116975"/>
            </a:xfrm>
            <a:custGeom>
              <a:rect b="b" l="l" r="r" t="t"/>
              <a:pathLst>
                <a:path extrusionOk="0" h="4679" w="4653">
                  <a:moveTo>
                    <a:pt x="0" y="0"/>
                  </a:moveTo>
                  <a:lnTo>
                    <a:pt x="209" y="26"/>
                  </a:lnTo>
                  <a:lnTo>
                    <a:pt x="418" y="105"/>
                  </a:lnTo>
                  <a:lnTo>
                    <a:pt x="601" y="209"/>
                  </a:lnTo>
                  <a:lnTo>
                    <a:pt x="784" y="392"/>
                  </a:lnTo>
                  <a:lnTo>
                    <a:pt x="967" y="601"/>
                  </a:lnTo>
                  <a:lnTo>
                    <a:pt x="1124" y="836"/>
                  </a:lnTo>
                  <a:lnTo>
                    <a:pt x="1281" y="1124"/>
                  </a:lnTo>
                  <a:lnTo>
                    <a:pt x="1412" y="1464"/>
                  </a:lnTo>
                  <a:lnTo>
                    <a:pt x="1516" y="1803"/>
                  </a:lnTo>
                  <a:lnTo>
                    <a:pt x="1621" y="2143"/>
                  </a:lnTo>
                  <a:lnTo>
                    <a:pt x="1699" y="2509"/>
                  </a:lnTo>
                  <a:lnTo>
                    <a:pt x="1777" y="2901"/>
                  </a:lnTo>
                  <a:lnTo>
                    <a:pt x="2170" y="2953"/>
                  </a:lnTo>
                  <a:lnTo>
                    <a:pt x="2535" y="3032"/>
                  </a:lnTo>
                  <a:lnTo>
                    <a:pt x="2875" y="3136"/>
                  </a:lnTo>
                  <a:lnTo>
                    <a:pt x="3189" y="3241"/>
                  </a:lnTo>
                  <a:lnTo>
                    <a:pt x="3529" y="3398"/>
                  </a:lnTo>
                  <a:lnTo>
                    <a:pt x="3816" y="3555"/>
                  </a:lnTo>
                  <a:lnTo>
                    <a:pt x="4077" y="3711"/>
                  </a:lnTo>
                  <a:lnTo>
                    <a:pt x="4287" y="3894"/>
                  </a:lnTo>
                  <a:lnTo>
                    <a:pt x="4443" y="4077"/>
                  </a:lnTo>
                  <a:lnTo>
                    <a:pt x="4574" y="4260"/>
                  </a:lnTo>
                  <a:lnTo>
                    <a:pt x="4626" y="4469"/>
                  </a:lnTo>
                  <a:lnTo>
                    <a:pt x="4652" y="4678"/>
                  </a:lnTo>
                  <a:lnTo>
                    <a:pt x="4652" y="4208"/>
                  </a:lnTo>
                  <a:lnTo>
                    <a:pt x="4574" y="3738"/>
                  </a:lnTo>
                  <a:lnTo>
                    <a:pt x="4470" y="3319"/>
                  </a:lnTo>
                  <a:lnTo>
                    <a:pt x="4313" y="2875"/>
                  </a:lnTo>
                  <a:lnTo>
                    <a:pt x="4104" y="2483"/>
                  </a:lnTo>
                  <a:lnTo>
                    <a:pt x="3895" y="2091"/>
                  </a:lnTo>
                  <a:lnTo>
                    <a:pt x="3607" y="1725"/>
                  </a:lnTo>
                  <a:lnTo>
                    <a:pt x="3293" y="1359"/>
                  </a:lnTo>
                  <a:lnTo>
                    <a:pt x="2954" y="1072"/>
                  </a:lnTo>
                  <a:lnTo>
                    <a:pt x="2588" y="784"/>
                  </a:lnTo>
                  <a:lnTo>
                    <a:pt x="2196" y="549"/>
                  </a:lnTo>
                  <a:lnTo>
                    <a:pt x="1777" y="366"/>
                  </a:lnTo>
                  <a:lnTo>
                    <a:pt x="1359" y="209"/>
                  </a:lnTo>
                  <a:lnTo>
                    <a:pt x="915" y="105"/>
                  </a:lnTo>
                  <a:lnTo>
                    <a:pt x="471" y="2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2"/>
            <p:cNvSpPr/>
            <p:nvPr/>
          </p:nvSpPr>
          <p:spPr>
            <a:xfrm>
              <a:off x="4077550" y="1309900"/>
              <a:ext cx="116350" cy="116975"/>
            </a:xfrm>
            <a:custGeom>
              <a:rect b="b" l="l" r="r" t="t"/>
              <a:pathLst>
                <a:path extrusionOk="0" h="4679" w="4654">
                  <a:moveTo>
                    <a:pt x="4653" y="0"/>
                  </a:moveTo>
                  <a:lnTo>
                    <a:pt x="4183" y="26"/>
                  </a:lnTo>
                  <a:lnTo>
                    <a:pt x="3738" y="105"/>
                  </a:lnTo>
                  <a:lnTo>
                    <a:pt x="3294" y="209"/>
                  </a:lnTo>
                  <a:lnTo>
                    <a:pt x="2876" y="366"/>
                  </a:lnTo>
                  <a:lnTo>
                    <a:pt x="2458" y="549"/>
                  </a:lnTo>
                  <a:lnTo>
                    <a:pt x="2066" y="784"/>
                  </a:lnTo>
                  <a:lnTo>
                    <a:pt x="1700" y="1072"/>
                  </a:lnTo>
                  <a:lnTo>
                    <a:pt x="1360" y="1359"/>
                  </a:lnTo>
                  <a:lnTo>
                    <a:pt x="1046" y="1725"/>
                  </a:lnTo>
                  <a:lnTo>
                    <a:pt x="785" y="2091"/>
                  </a:lnTo>
                  <a:lnTo>
                    <a:pt x="550" y="2483"/>
                  </a:lnTo>
                  <a:lnTo>
                    <a:pt x="341" y="2875"/>
                  </a:lnTo>
                  <a:lnTo>
                    <a:pt x="184" y="3319"/>
                  </a:lnTo>
                  <a:lnTo>
                    <a:pt x="79" y="3738"/>
                  </a:lnTo>
                  <a:lnTo>
                    <a:pt x="27" y="4208"/>
                  </a:lnTo>
                  <a:lnTo>
                    <a:pt x="1" y="4678"/>
                  </a:lnTo>
                  <a:lnTo>
                    <a:pt x="27" y="4469"/>
                  </a:lnTo>
                  <a:lnTo>
                    <a:pt x="79" y="4260"/>
                  </a:lnTo>
                  <a:lnTo>
                    <a:pt x="210" y="4077"/>
                  </a:lnTo>
                  <a:lnTo>
                    <a:pt x="367" y="3894"/>
                  </a:lnTo>
                  <a:lnTo>
                    <a:pt x="576" y="3711"/>
                  </a:lnTo>
                  <a:lnTo>
                    <a:pt x="837" y="3555"/>
                  </a:lnTo>
                  <a:lnTo>
                    <a:pt x="1125" y="3398"/>
                  </a:lnTo>
                  <a:lnTo>
                    <a:pt x="1465" y="3241"/>
                  </a:lnTo>
                  <a:lnTo>
                    <a:pt x="1778" y="3136"/>
                  </a:lnTo>
                  <a:lnTo>
                    <a:pt x="2118" y="3032"/>
                  </a:lnTo>
                  <a:lnTo>
                    <a:pt x="2484" y="2953"/>
                  </a:lnTo>
                  <a:lnTo>
                    <a:pt x="2876" y="2901"/>
                  </a:lnTo>
                  <a:lnTo>
                    <a:pt x="2954" y="2509"/>
                  </a:lnTo>
                  <a:lnTo>
                    <a:pt x="3033" y="2143"/>
                  </a:lnTo>
                  <a:lnTo>
                    <a:pt x="3137" y="1803"/>
                  </a:lnTo>
                  <a:lnTo>
                    <a:pt x="3242" y="1464"/>
                  </a:lnTo>
                  <a:lnTo>
                    <a:pt x="3372" y="1124"/>
                  </a:lnTo>
                  <a:lnTo>
                    <a:pt x="3529" y="836"/>
                  </a:lnTo>
                  <a:lnTo>
                    <a:pt x="3686" y="601"/>
                  </a:lnTo>
                  <a:lnTo>
                    <a:pt x="3869" y="392"/>
                  </a:lnTo>
                  <a:lnTo>
                    <a:pt x="4052" y="209"/>
                  </a:lnTo>
                  <a:lnTo>
                    <a:pt x="4235" y="105"/>
                  </a:lnTo>
                  <a:lnTo>
                    <a:pt x="4444" y="26"/>
                  </a:lnTo>
                  <a:lnTo>
                    <a:pt x="4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2"/>
            <p:cNvSpPr/>
            <p:nvPr/>
          </p:nvSpPr>
          <p:spPr>
            <a:xfrm>
              <a:off x="4159900" y="1392225"/>
              <a:ext cx="67975" cy="68625"/>
            </a:xfrm>
            <a:custGeom>
              <a:rect b="b" l="l" r="r" t="t"/>
              <a:pathLst>
                <a:path extrusionOk="0" h="2745" w="2719">
                  <a:moveTo>
                    <a:pt x="1359" y="0"/>
                  </a:moveTo>
                  <a:lnTo>
                    <a:pt x="706" y="26"/>
                  </a:lnTo>
                  <a:lnTo>
                    <a:pt x="78" y="79"/>
                  </a:lnTo>
                  <a:lnTo>
                    <a:pt x="0" y="706"/>
                  </a:lnTo>
                  <a:lnTo>
                    <a:pt x="0" y="1385"/>
                  </a:lnTo>
                  <a:lnTo>
                    <a:pt x="0" y="2039"/>
                  </a:lnTo>
                  <a:lnTo>
                    <a:pt x="78" y="2666"/>
                  </a:lnTo>
                  <a:lnTo>
                    <a:pt x="706" y="2718"/>
                  </a:lnTo>
                  <a:lnTo>
                    <a:pt x="1359" y="2745"/>
                  </a:lnTo>
                  <a:lnTo>
                    <a:pt x="2013" y="2718"/>
                  </a:lnTo>
                  <a:lnTo>
                    <a:pt x="2640" y="2666"/>
                  </a:lnTo>
                  <a:lnTo>
                    <a:pt x="2718" y="2039"/>
                  </a:lnTo>
                  <a:lnTo>
                    <a:pt x="2718" y="1385"/>
                  </a:lnTo>
                  <a:lnTo>
                    <a:pt x="2718" y="706"/>
                  </a:lnTo>
                  <a:lnTo>
                    <a:pt x="2640" y="79"/>
                  </a:lnTo>
                  <a:lnTo>
                    <a:pt x="2013" y="26"/>
                  </a:lnTo>
                  <a:lnTo>
                    <a:pt x="13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2"/>
            <p:cNvSpPr/>
            <p:nvPr/>
          </p:nvSpPr>
          <p:spPr>
            <a:xfrm>
              <a:off x="4163800" y="1472575"/>
              <a:ext cx="60150" cy="56875"/>
            </a:xfrm>
            <a:custGeom>
              <a:rect b="b" l="l" r="r" t="t"/>
              <a:pathLst>
                <a:path extrusionOk="0" h="2275" w="2406">
                  <a:moveTo>
                    <a:pt x="1" y="1"/>
                  </a:moveTo>
                  <a:lnTo>
                    <a:pt x="132" y="628"/>
                  </a:lnTo>
                  <a:lnTo>
                    <a:pt x="288" y="1177"/>
                  </a:lnTo>
                  <a:lnTo>
                    <a:pt x="393" y="1412"/>
                  </a:lnTo>
                  <a:lnTo>
                    <a:pt x="497" y="1621"/>
                  </a:lnTo>
                  <a:lnTo>
                    <a:pt x="628" y="1831"/>
                  </a:lnTo>
                  <a:lnTo>
                    <a:pt x="733" y="1987"/>
                  </a:lnTo>
                  <a:lnTo>
                    <a:pt x="863" y="2118"/>
                  </a:lnTo>
                  <a:lnTo>
                    <a:pt x="968" y="2196"/>
                  </a:lnTo>
                  <a:lnTo>
                    <a:pt x="1099" y="2249"/>
                  </a:lnTo>
                  <a:lnTo>
                    <a:pt x="1203" y="2275"/>
                  </a:lnTo>
                  <a:lnTo>
                    <a:pt x="1308" y="2249"/>
                  </a:lnTo>
                  <a:lnTo>
                    <a:pt x="1438" y="2196"/>
                  </a:lnTo>
                  <a:lnTo>
                    <a:pt x="1543" y="2118"/>
                  </a:lnTo>
                  <a:lnTo>
                    <a:pt x="1674" y="1987"/>
                  </a:lnTo>
                  <a:lnTo>
                    <a:pt x="1778" y="1831"/>
                  </a:lnTo>
                  <a:lnTo>
                    <a:pt x="1909" y="1621"/>
                  </a:lnTo>
                  <a:lnTo>
                    <a:pt x="2013" y="1412"/>
                  </a:lnTo>
                  <a:lnTo>
                    <a:pt x="2118" y="1177"/>
                  </a:lnTo>
                  <a:lnTo>
                    <a:pt x="2275" y="628"/>
                  </a:lnTo>
                  <a:lnTo>
                    <a:pt x="2405" y="1"/>
                  </a:lnTo>
                  <a:lnTo>
                    <a:pt x="2405" y="1"/>
                  </a:lnTo>
                  <a:lnTo>
                    <a:pt x="1830" y="53"/>
                  </a:lnTo>
                  <a:lnTo>
                    <a:pt x="1203" y="79"/>
                  </a:lnTo>
                  <a:lnTo>
                    <a:pt x="602" y="5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2"/>
            <p:cNvSpPr/>
            <p:nvPr/>
          </p:nvSpPr>
          <p:spPr>
            <a:xfrm>
              <a:off x="4193875" y="1426850"/>
              <a:ext cx="116325" cy="116325"/>
            </a:xfrm>
            <a:custGeom>
              <a:rect b="b" l="l" r="r" t="t"/>
              <a:pathLst>
                <a:path extrusionOk="0" h="4653" w="4653">
                  <a:moveTo>
                    <a:pt x="4652" y="0"/>
                  </a:moveTo>
                  <a:lnTo>
                    <a:pt x="4626" y="183"/>
                  </a:lnTo>
                  <a:lnTo>
                    <a:pt x="4574" y="392"/>
                  </a:lnTo>
                  <a:lnTo>
                    <a:pt x="4443" y="602"/>
                  </a:lnTo>
                  <a:lnTo>
                    <a:pt x="4287" y="785"/>
                  </a:lnTo>
                  <a:lnTo>
                    <a:pt x="4077" y="941"/>
                  </a:lnTo>
                  <a:lnTo>
                    <a:pt x="3816" y="1124"/>
                  </a:lnTo>
                  <a:lnTo>
                    <a:pt x="3529" y="1255"/>
                  </a:lnTo>
                  <a:lnTo>
                    <a:pt x="3189" y="1412"/>
                  </a:lnTo>
                  <a:lnTo>
                    <a:pt x="2875" y="1516"/>
                  </a:lnTo>
                  <a:lnTo>
                    <a:pt x="2535" y="1621"/>
                  </a:lnTo>
                  <a:lnTo>
                    <a:pt x="2170" y="1699"/>
                  </a:lnTo>
                  <a:lnTo>
                    <a:pt x="1777" y="1778"/>
                  </a:lnTo>
                  <a:lnTo>
                    <a:pt x="1699" y="2144"/>
                  </a:lnTo>
                  <a:lnTo>
                    <a:pt x="1621" y="2510"/>
                  </a:lnTo>
                  <a:lnTo>
                    <a:pt x="1516" y="2875"/>
                  </a:lnTo>
                  <a:lnTo>
                    <a:pt x="1412" y="3189"/>
                  </a:lnTo>
                  <a:lnTo>
                    <a:pt x="1281" y="3529"/>
                  </a:lnTo>
                  <a:lnTo>
                    <a:pt x="1124" y="3816"/>
                  </a:lnTo>
                  <a:lnTo>
                    <a:pt x="967" y="4078"/>
                  </a:lnTo>
                  <a:lnTo>
                    <a:pt x="784" y="4261"/>
                  </a:lnTo>
                  <a:lnTo>
                    <a:pt x="601" y="4444"/>
                  </a:lnTo>
                  <a:lnTo>
                    <a:pt x="418" y="4548"/>
                  </a:lnTo>
                  <a:lnTo>
                    <a:pt x="209" y="4627"/>
                  </a:lnTo>
                  <a:lnTo>
                    <a:pt x="0" y="4653"/>
                  </a:lnTo>
                  <a:lnTo>
                    <a:pt x="471" y="4627"/>
                  </a:lnTo>
                  <a:lnTo>
                    <a:pt x="915" y="4574"/>
                  </a:lnTo>
                  <a:lnTo>
                    <a:pt x="1359" y="4444"/>
                  </a:lnTo>
                  <a:lnTo>
                    <a:pt x="1777" y="4287"/>
                  </a:lnTo>
                  <a:lnTo>
                    <a:pt x="2196" y="4104"/>
                  </a:lnTo>
                  <a:lnTo>
                    <a:pt x="2588" y="3869"/>
                  </a:lnTo>
                  <a:lnTo>
                    <a:pt x="2954" y="3607"/>
                  </a:lnTo>
                  <a:lnTo>
                    <a:pt x="3293" y="3294"/>
                  </a:lnTo>
                  <a:lnTo>
                    <a:pt x="3607" y="2954"/>
                  </a:lnTo>
                  <a:lnTo>
                    <a:pt x="3895" y="2562"/>
                  </a:lnTo>
                  <a:lnTo>
                    <a:pt x="4104" y="2196"/>
                  </a:lnTo>
                  <a:lnTo>
                    <a:pt x="4313" y="1778"/>
                  </a:lnTo>
                  <a:lnTo>
                    <a:pt x="4470" y="1360"/>
                  </a:lnTo>
                  <a:lnTo>
                    <a:pt x="4574" y="915"/>
                  </a:lnTo>
                  <a:lnTo>
                    <a:pt x="4652" y="445"/>
                  </a:lnTo>
                  <a:lnTo>
                    <a:pt x="46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2"/>
            <p:cNvSpPr/>
            <p:nvPr/>
          </p:nvSpPr>
          <p:spPr>
            <a:xfrm>
              <a:off x="4163800" y="1323600"/>
              <a:ext cx="60150" cy="56875"/>
            </a:xfrm>
            <a:custGeom>
              <a:rect b="b" l="l" r="r" t="t"/>
              <a:pathLst>
                <a:path extrusionOk="0" h="2275" w="2406">
                  <a:moveTo>
                    <a:pt x="1203" y="1"/>
                  </a:moveTo>
                  <a:lnTo>
                    <a:pt x="1099" y="27"/>
                  </a:lnTo>
                  <a:lnTo>
                    <a:pt x="968" y="79"/>
                  </a:lnTo>
                  <a:lnTo>
                    <a:pt x="863" y="158"/>
                  </a:lnTo>
                  <a:lnTo>
                    <a:pt x="733" y="288"/>
                  </a:lnTo>
                  <a:lnTo>
                    <a:pt x="628" y="445"/>
                  </a:lnTo>
                  <a:lnTo>
                    <a:pt x="497" y="654"/>
                  </a:lnTo>
                  <a:lnTo>
                    <a:pt x="393" y="863"/>
                  </a:lnTo>
                  <a:lnTo>
                    <a:pt x="288" y="1099"/>
                  </a:lnTo>
                  <a:lnTo>
                    <a:pt x="132" y="1647"/>
                  </a:lnTo>
                  <a:lnTo>
                    <a:pt x="1" y="2275"/>
                  </a:lnTo>
                  <a:lnTo>
                    <a:pt x="1" y="2275"/>
                  </a:lnTo>
                  <a:lnTo>
                    <a:pt x="602" y="2222"/>
                  </a:lnTo>
                  <a:lnTo>
                    <a:pt x="1203" y="2196"/>
                  </a:lnTo>
                  <a:lnTo>
                    <a:pt x="1830" y="2222"/>
                  </a:lnTo>
                  <a:lnTo>
                    <a:pt x="2405" y="2275"/>
                  </a:lnTo>
                  <a:lnTo>
                    <a:pt x="2275" y="1647"/>
                  </a:lnTo>
                  <a:lnTo>
                    <a:pt x="2118" y="1099"/>
                  </a:lnTo>
                  <a:lnTo>
                    <a:pt x="2013" y="863"/>
                  </a:lnTo>
                  <a:lnTo>
                    <a:pt x="1909" y="654"/>
                  </a:lnTo>
                  <a:lnTo>
                    <a:pt x="1778" y="445"/>
                  </a:lnTo>
                  <a:lnTo>
                    <a:pt x="1674" y="288"/>
                  </a:lnTo>
                  <a:lnTo>
                    <a:pt x="1543" y="158"/>
                  </a:lnTo>
                  <a:lnTo>
                    <a:pt x="1438" y="79"/>
                  </a:lnTo>
                  <a:lnTo>
                    <a:pt x="1308" y="27"/>
                  </a:lnTo>
                  <a:lnTo>
                    <a:pt x="1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2"/>
            <p:cNvSpPr/>
            <p:nvPr/>
          </p:nvSpPr>
          <p:spPr>
            <a:xfrm>
              <a:off x="4091275" y="1396150"/>
              <a:ext cx="56225" cy="60775"/>
            </a:xfrm>
            <a:custGeom>
              <a:rect b="b" l="l" r="r" t="t"/>
              <a:pathLst>
                <a:path extrusionOk="0" h="2431" w="2249">
                  <a:moveTo>
                    <a:pt x="2248" y="0"/>
                  </a:moveTo>
                  <a:lnTo>
                    <a:pt x="1647" y="131"/>
                  </a:lnTo>
                  <a:lnTo>
                    <a:pt x="1098" y="314"/>
                  </a:lnTo>
                  <a:lnTo>
                    <a:pt x="863" y="418"/>
                  </a:lnTo>
                  <a:lnTo>
                    <a:pt x="628" y="523"/>
                  </a:lnTo>
                  <a:lnTo>
                    <a:pt x="445" y="627"/>
                  </a:lnTo>
                  <a:lnTo>
                    <a:pt x="288" y="758"/>
                  </a:lnTo>
                  <a:lnTo>
                    <a:pt x="158" y="863"/>
                  </a:lnTo>
                  <a:lnTo>
                    <a:pt x="53" y="993"/>
                  </a:lnTo>
                  <a:lnTo>
                    <a:pt x="1" y="1098"/>
                  </a:lnTo>
                  <a:lnTo>
                    <a:pt x="1" y="1228"/>
                  </a:lnTo>
                  <a:lnTo>
                    <a:pt x="1" y="1333"/>
                  </a:lnTo>
                  <a:lnTo>
                    <a:pt x="53" y="1464"/>
                  </a:lnTo>
                  <a:lnTo>
                    <a:pt x="158" y="1568"/>
                  </a:lnTo>
                  <a:lnTo>
                    <a:pt x="288" y="1699"/>
                  </a:lnTo>
                  <a:lnTo>
                    <a:pt x="445" y="1803"/>
                  </a:lnTo>
                  <a:lnTo>
                    <a:pt x="628" y="1908"/>
                  </a:lnTo>
                  <a:lnTo>
                    <a:pt x="863" y="2013"/>
                  </a:lnTo>
                  <a:lnTo>
                    <a:pt x="1098" y="2117"/>
                  </a:lnTo>
                  <a:lnTo>
                    <a:pt x="1647" y="2300"/>
                  </a:lnTo>
                  <a:lnTo>
                    <a:pt x="2248" y="2431"/>
                  </a:lnTo>
                  <a:lnTo>
                    <a:pt x="2196" y="1830"/>
                  </a:lnTo>
                  <a:lnTo>
                    <a:pt x="2196" y="1228"/>
                  </a:lnTo>
                  <a:lnTo>
                    <a:pt x="2196" y="601"/>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52"/>
          <p:cNvGrpSpPr/>
          <p:nvPr/>
        </p:nvGrpSpPr>
        <p:grpSpPr>
          <a:xfrm>
            <a:off x="5062106" y="1467235"/>
            <a:ext cx="314921" cy="320030"/>
            <a:chOff x="4845325" y="1309900"/>
            <a:chExt cx="233275" cy="233275"/>
          </a:xfrm>
        </p:grpSpPr>
        <p:sp>
          <p:nvSpPr>
            <p:cNvPr id="486" name="Google Shape;486;p52"/>
            <p:cNvSpPr/>
            <p:nvPr/>
          </p:nvSpPr>
          <p:spPr>
            <a:xfrm>
              <a:off x="4860350" y="1309900"/>
              <a:ext cx="141150" cy="141150"/>
            </a:xfrm>
            <a:custGeom>
              <a:rect b="b" l="l" r="r" t="t"/>
              <a:pathLst>
                <a:path extrusionOk="0" h="5646" w="5646">
                  <a:moveTo>
                    <a:pt x="2823" y="1098"/>
                  </a:moveTo>
                  <a:lnTo>
                    <a:pt x="2928" y="1124"/>
                  </a:lnTo>
                  <a:lnTo>
                    <a:pt x="3006" y="1176"/>
                  </a:lnTo>
                  <a:lnTo>
                    <a:pt x="3058" y="1255"/>
                  </a:lnTo>
                  <a:lnTo>
                    <a:pt x="3084" y="1359"/>
                  </a:lnTo>
                  <a:lnTo>
                    <a:pt x="3084" y="1464"/>
                  </a:lnTo>
                  <a:lnTo>
                    <a:pt x="3372" y="1464"/>
                  </a:lnTo>
                  <a:lnTo>
                    <a:pt x="3477" y="1490"/>
                  </a:lnTo>
                  <a:lnTo>
                    <a:pt x="3555" y="1542"/>
                  </a:lnTo>
                  <a:lnTo>
                    <a:pt x="3607" y="1620"/>
                  </a:lnTo>
                  <a:lnTo>
                    <a:pt x="3633" y="1725"/>
                  </a:lnTo>
                  <a:lnTo>
                    <a:pt x="3607" y="1830"/>
                  </a:lnTo>
                  <a:lnTo>
                    <a:pt x="3555" y="1934"/>
                  </a:lnTo>
                  <a:lnTo>
                    <a:pt x="3477" y="1986"/>
                  </a:lnTo>
                  <a:lnTo>
                    <a:pt x="3372" y="2013"/>
                  </a:lnTo>
                  <a:lnTo>
                    <a:pt x="2823" y="2013"/>
                  </a:lnTo>
                  <a:lnTo>
                    <a:pt x="2719" y="2039"/>
                  </a:lnTo>
                  <a:lnTo>
                    <a:pt x="2614" y="2091"/>
                  </a:lnTo>
                  <a:lnTo>
                    <a:pt x="2562" y="2169"/>
                  </a:lnTo>
                  <a:lnTo>
                    <a:pt x="2536" y="2274"/>
                  </a:lnTo>
                  <a:lnTo>
                    <a:pt x="2562" y="2378"/>
                  </a:lnTo>
                  <a:lnTo>
                    <a:pt x="2614" y="2483"/>
                  </a:lnTo>
                  <a:lnTo>
                    <a:pt x="2719" y="2535"/>
                  </a:lnTo>
                  <a:lnTo>
                    <a:pt x="2823" y="2561"/>
                  </a:lnTo>
                  <a:lnTo>
                    <a:pt x="2980" y="2561"/>
                  </a:lnTo>
                  <a:lnTo>
                    <a:pt x="3137" y="2614"/>
                  </a:lnTo>
                  <a:lnTo>
                    <a:pt x="3267" y="2692"/>
                  </a:lnTo>
                  <a:lnTo>
                    <a:pt x="3398" y="2797"/>
                  </a:lnTo>
                  <a:lnTo>
                    <a:pt x="3503" y="2927"/>
                  </a:lnTo>
                  <a:lnTo>
                    <a:pt x="3581" y="3058"/>
                  </a:lnTo>
                  <a:lnTo>
                    <a:pt x="3633" y="3215"/>
                  </a:lnTo>
                  <a:lnTo>
                    <a:pt x="3633" y="3372"/>
                  </a:lnTo>
                  <a:lnTo>
                    <a:pt x="3633" y="3502"/>
                  </a:lnTo>
                  <a:lnTo>
                    <a:pt x="3607" y="3633"/>
                  </a:lnTo>
                  <a:lnTo>
                    <a:pt x="3555" y="3738"/>
                  </a:lnTo>
                  <a:lnTo>
                    <a:pt x="3477" y="3842"/>
                  </a:lnTo>
                  <a:lnTo>
                    <a:pt x="3398" y="3947"/>
                  </a:lnTo>
                  <a:lnTo>
                    <a:pt x="3320" y="4025"/>
                  </a:lnTo>
                  <a:lnTo>
                    <a:pt x="3215" y="4103"/>
                  </a:lnTo>
                  <a:lnTo>
                    <a:pt x="3084" y="4156"/>
                  </a:lnTo>
                  <a:lnTo>
                    <a:pt x="3084" y="4286"/>
                  </a:lnTo>
                  <a:lnTo>
                    <a:pt x="3058" y="4391"/>
                  </a:lnTo>
                  <a:lnTo>
                    <a:pt x="3006" y="4469"/>
                  </a:lnTo>
                  <a:lnTo>
                    <a:pt x="2928" y="4548"/>
                  </a:lnTo>
                  <a:lnTo>
                    <a:pt x="2719" y="4548"/>
                  </a:lnTo>
                  <a:lnTo>
                    <a:pt x="2614" y="4469"/>
                  </a:lnTo>
                  <a:lnTo>
                    <a:pt x="2562" y="4391"/>
                  </a:lnTo>
                  <a:lnTo>
                    <a:pt x="2536" y="4286"/>
                  </a:lnTo>
                  <a:lnTo>
                    <a:pt x="2536" y="4182"/>
                  </a:lnTo>
                  <a:lnTo>
                    <a:pt x="2170" y="4182"/>
                  </a:lnTo>
                  <a:lnTo>
                    <a:pt x="2091" y="4103"/>
                  </a:lnTo>
                  <a:lnTo>
                    <a:pt x="2013" y="4025"/>
                  </a:lnTo>
                  <a:lnTo>
                    <a:pt x="1987" y="3920"/>
                  </a:lnTo>
                  <a:lnTo>
                    <a:pt x="2013" y="3816"/>
                  </a:lnTo>
                  <a:lnTo>
                    <a:pt x="2091" y="3738"/>
                  </a:lnTo>
                  <a:lnTo>
                    <a:pt x="2170" y="3659"/>
                  </a:lnTo>
                  <a:lnTo>
                    <a:pt x="2823" y="3659"/>
                  </a:lnTo>
                  <a:lnTo>
                    <a:pt x="2928" y="3633"/>
                  </a:lnTo>
                  <a:lnTo>
                    <a:pt x="3006" y="3555"/>
                  </a:lnTo>
                  <a:lnTo>
                    <a:pt x="3058" y="3476"/>
                  </a:lnTo>
                  <a:lnTo>
                    <a:pt x="3084" y="3372"/>
                  </a:lnTo>
                  <a:lnTo>
                    <a:pt x="3058" y="3267"/>
                  </a:lnTo>
                  <a:lnTo>
                    <a:pt x="3006" y="3189"/>
                  </a:lnTo>
                  <a:lnTo>
                    <a:pt x="2928" y="3110"/>
                  </a:lnTo>
                  <a:lnTo>
                    <a:pt x="2823" y="3110"/>
                  </a:lnTo>
                  <a:lnTo>
                    <a:pt x="2640" y="3084"/>
                  </a:lnTo>
                  <a:lnTo>
                    <a:pt x="2509" y="3032"/>
                  </a:lnTo>
                  <a:lnTo>
                    <a:pt x="2353" y="2953"/>
                  </a:lnTo>
                  <a:lnTo>
                    <a:pt x="2248" y="2849"/>
                  </a:lnTo>
                  <a:lnTo>
                    <a:pt x="2144" y="2744"/>
                  </a:lnTo>
                  <a:lnTo>
                    <a:pt x="2065" y="2588"/>
                  </a:lnTo>
                  <a:lnTo>
                    <a:pt x="2013" y="2457"/>
                  </a:lnTo>
                  <a:lnTo>
                    <a:pt x="1987" y="2274"/>
                  </a:lnTo>
                  <a:lnTo>
                    <a:pt x="2013" y="2143"/>
                  </a:lnTo>
                  <a:lnTo>
                    <a:pt x="2039" y="2039"/>
                  </a:lnTo>
                  <a:lnTo>
                    <a:pt x="2091" y="1908"/>
                  </a:lnTo>
                  <a:lnTo>
                    <a:pt x="2144" y="1803"/>
                  </a:lnTo>
                  <a:lnTo>
                    <a:pt x="2222" y="1699"/>
                  </a:lnTo>
                  <a:lnTo>
                    <a:pt x="2327" y="1620"/>
                  </a:lnTo>
                  <a:lnTo>
                    <a:pt x="2431" y="1568"/>
                  </a:lnTo>
                  <a:lnTo>
                    <a:pt x="2536" y="1516"/>
                  </a:lnTo>
                  <a:lnTo>
                    <a:pt x="2536" y="1359"/>
                  </a:lnTo>
                  <a:lnTo>
                    <a:pt x="2562" y="1255"/>
                  </a:lnTo>
                  <a:lnTo>
                    <a:pt x="2614" y="1176"/>
                  </a:lnTo>
                  <a:lnTo>
                    <a:pt x="2719" y="1124"/>
                  </a:lnTo>
                  <a:lnTo>
                    <a:pt x="2823" y="1098"/>
                  </a:lnTo>
                  <a:close/>
                  <a:moveTo>
                    <a:pt x="2823" y="0"/>
                  </a:moveTo>
                  <a:lnTo>
                    <a:pt x="2536" y="26"/>
                  </a:lnTo>
                  <a:lnTo>
                    <a:pt x="2248" y="52"/>
                  </a:lnTo>
                  <a:lnTo>
                    <a:pt x="1987" y="131"/>
                  </a:lnTo>
                  <a:lnTo>
                    <a:pt x="1725" y="235"/>
                  </a:lnTo>
                  <a:lnTo>
                    <a:pt x="1464" y="340"/>
                  </a:lnTo>
                  <a:lnTo>
                    <a:pt x="1229" y="497"/>
                  </a:lnTo>
                  <a:lnTo>
                    <a:pt x="1020" y="653"/>
                  </a:lnTo>
                  <a:lnTo>
                    <a:pt x="811" y="836"/>
                  </a:lnTo>
                  <a:lnTo>
                    <a:pt x="654" y="1045"/>
                  </a:lnTo>
                  <a:lnTo>
                    <a:pt x="471" y="1255"/>
                  </a:lnTo>
                  <a:lnTo>
                    <a:pt x="340" y="1490"/>
                  </a:lnTo>
                  <a:lnTo>
                    <a:pt x="209" y="1725"/>
                  </a:lnTo>
                  <a:lnTo>
                    <a:pt x="131" y="1986"/>
                  </a:lnTo>
                  <a:lnTo>
                    <a:pt x="53" y="2248"/>
                  </a:lnTo>
                  <a:lnTo>
                    <a:pt x="0" y="2535"/>
                  </a:lnTo>
                  <a:lnTo>
                    <a:pt x="0" y="2823"/>
                  </a:lnTo>
                  <a:lnTo>
                    <a:pt x="0" y="3110"/>
                  </a:lnTo>
                  <a:lnTo>
                    <a:pt x="53" y="3398"/>
                  </a:lnTo>
                  <a:lnTo>
                    <a:pt x="131" y="3659"/>
                  </a:lnTo>
                  <a:lnTo>
                    <a:pt x="209" y="3920"/>
                  </a:lnTo>
                  <a:lnTo>
                    <a:pt x="340" y="4182"/>
                  </a:lnTo>
                  <a:lnTo>
                    <a:pt x="471" y="4417"/>
                  </a:lnTo>
                  <a:lnTo>
                    <a:pt x="654" y="4626"/>
                  </a:lnTo>
                  <a:lnTo>
                    <a:pt x="811" y="4835"/>
                  </a:lnTo>
                  <a:lnTo>
                    <a:pt x="1020" y="4992"/>
                  </a:lnTo>
                  <a:lnTo>
                    <a:pt x="1229" y="5175"/>
                  </a:lnTo>
                  <a:lnTo>
                    <a:pt x="1464" y="5306"/>
                  </a:lnTo>
                  <a:lnTo>
                    <a:pt x="1725" y="5436"/>
                  </a:lnTo>
                  <a:lnTo>
                    <a:pt x="1987" y="5515"/>
                  </a:lnTo>
                  <a:lnTo>
                    <a:pt x="2248" y="5593"/>
                  </a:lnTo>
                  <a:lnTo>
                    <a:pt x="2536" y="5645"/>
                  </a:lnTo>
                  <a:lnTo>
                    <a:pt x="3111" y="5645"/>
                  </a:lnTo>
                  <a:lnTo>
                    <a:pt x="3398" y="5593"/>
                  </a:lnTo>
                  <a:lnTo>
                    <a:pt x="3659" y="5515"/>
                  </a:lnTo>
                  <a:lnTo>
                    <a:pt x="3921" y="5436"/>
                  </a:lnTo>
                  <a:lnTo>
                    <a:pt x="4156" y="5306"/>
                  </a:lnTo>
                  <a:lnTo>
                    <a:pt x="4391" y="5175"/>
                  </a:lnTo>
                  <a:lnTo>
                    <a:pt x="4600" y="4992"/>
                  </a:lnTo>
                  <a:lnTo>
                    <a:pt x="4809" y="4835"/>
                  </a:lnTo>
                  <a:lnTo>
                    <a:pt x="4992" y="4626"/>
                  </a:lnTo>
                  <a:lnTo>
                    <a:pt x="5149" y="4417"/>
                  </a:lnTo>
                  <a:lnTo>
                    <a:pt x="5306" y="4182"/>
                  </a:lnTo>
                  <a:lnTo>
                    <a:pt x="5411" y="3920"/>
                  </a:lnTo>
                  <a:lnTo>
                    <a:pt x="5515" y="3659"/>
                  </a:lnTo>
                  <a:lnTo>
                    <a:pt x="5594" y="3398"/>
                  </a:lnTo>
                  <a:lnTo>
                    <a:pt x="5620" y="3110"/>
                  </a:lnTo>
                  <a:lnTo>
                    <a:pt x="5646" y="2823"/>
                  </a:lnTo>
                  <a:lnTo>
                    <a:pt x="5620" y="2535"/>
                  </a:lnTo>
                  <a:lnTo>
                    <a:pt x="5594" y="2248"/>
                  </a:lnTo>
                  <a:lnTo>
                    <a:pt x="5515" y="1986"/>
                  </a:lnTo>
                  <a:lnTo>
                    <a:pt x="5411" y="1725"/>
                  </a:lnTo>
                  <a:lnTo>
                    <a:pt x="5306" y="1490"/>
                  </a:lnTo>
                  <a:lnTo>
                    <a:pt x="5149" y="1255"/>
                  </a:lnTo>
                  <a:lnTo>
                    <a:pt x="4992" y="1045"/>
                  </a:lnTo>
                  <a:lnTo>
                    <a:pt x="4809" y="836"/>
                  </a:lnTo>
                  <a:lnTo>
                    <a:pt x="4600" y="653"/>
                  </a:lnTo>
                  <a:lnTo>
                    <a:pt x="4391" y="497"/>
                  </a:lnTo>
                  <a:lnTo>
                    <a:pt x="4156" y="340"/>
                  </a:lnTo>
                  <a:lnTo>
                    <a:pt x="3921" y="235"/>
                  </a:lnTo>
                  <a:lnTo>
                    <a:pt x="3659" y="131"/>
                  </a:lnTo>
                  <a:lnTo>
                    <a:pt x="3398" y="52"/>
                  </a:lnTo>
                  <a:lnTo>
                    <a:pt x="3111" y="26"/>
                  </a:lnTo>
                  <a:lnTo>
                    <a:pt x="28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p:nvPr/>
          </p:nvSpPr>
          <p:spPr>
            <a:xfrm>
              <a:off x="4845325" y="1445150"/>
              <a:ext cx="233275" cy="98025"/>
            </a:xfrm>
            <a:custGeom>
              <a:rect b="b" l="l" r="r" t="t"/>
              <a:pathLst>
                <a:path extrusionOk="0" h="3921" w="9331">
                  <a:moveTo>
                    <a:pt x="7266" y="0"/>
                  </a:moveTo>
                  <a:lnTo>
                    <a:pt x="7031" y="26"/>
                  </a:lnTo>
                  <a:lnTo>
                    <a:pt x="6796" y="53"/>
                  </a:lnTo>
                  <a:lnTo>
                    <a:pt x="6534" y="131"/>
                  </a:lnTo>
                  <a:lnTo>
                    <a:pt x="6325" y="209"/>
                  </a:lnTo>
                  <a:lnTo>
                    <a:pt x="6090" y="314"/>
                  </a:lnTo>
                  <a:lnTo>
                    <a:pt x="5881" y="418"/>
                  </a:lnTo>
                  <a:lnTo>
                    <a:pt x="5698" y="575"/>
                  </a:lnTo>
                  <a:lnTo>
                    <a:pt x="5489" y="732"/>
                  </a:lnTo>
                  <a:lnTo>
                    <a:pt x="4025" y="732"/>
                  </a:lnTo>
                  <a:lnTo>
                    <a:pt x="3921" y="758"/>
                  </a:lnTo>
                  <a:lnTo>
                    <a:pt x="3712" y="863"/>
                  </a:lnTo>
                  <a:lnTo>
                    <a:pt x="3555" y="993"/>
                  </a:lnTo>
                  <a:lnTo>
                    <a:pt x="3424" y="1176"/>
                  </a:lnTo>
                  <a:lnTo>
                    <a:pt x="3346" y="1385"/>
                  </a:lnTo>
                  <a:lnTo>
                    <a:pt x="3320" y="1595"/>
                  </a:lnTo>
                  <a:lnTo>
                    <a:pt x="3346" y="1751"/>
                  </a:lnTo>
                  <a:lnTo>
                    <a:pt x="3398" y="1908"/>
                  </a:lnTo>
                  <a:lnTo>
                    <a:pt x="3476" y="2039"/>
                  </a:lnTo>
                  <a:lnTo>
                    <a:pt x="3581" y="2143"/>
                  </a:lnTo>
                  <a:lnTo>
                    <a:pt x="3712" y="2248"/>
                  </a:lnTo>
                  <a:lnTo>
                    <a:pt x="3842" y="2300"/>
                  </a:lnTo>
                  <a:lnTo>
                    <a:pt x="3999" y="2353"/>
                  </a:lnTo>
                  <a:lnTo>
                    <a:pt x="4156" y="2379"/>
                  </a:lnTo>
                  <a:lnTo>
                    <a:pt x="6116" y="2379"/>
                  </a:lnTo>
                  <a:lnTo>
                    <a:pt x="6221" y="2405"/>
                  </a:lnTo>
                  <a:lnTo>
                    <a:pt x="6299" y="2457"/>
                  </a:lnTo>
                  <a:lnTo>
                    <a:pt x="6378" y="2535"/>
                  </a:lnTo>
                  <a:lnTo>
                    <a:pt x="6378" y="2640"/>
                  </a:lnTo>
                  <a:lnTo>
                    <a:pt x="6378" y="2745"/>
                  </a:lnTo>
                  <a:lnTo>
                    <a:pt x="6299" y="2849"/>
                  </a:lnTo>
                  <a:lnTo>
                    <a:pt x="6221" y="2901"/>
                  </a:lnTo>
                  <a:lnTo>
                    <a:pt x="6116" y="2928"/>
                  </a:lnTo>
                  <a:lnTo>
                    <a:pt x="4156" y="2928"/>
                  </a:lnTo>
                  <a:lnTo>
                    <a:pt x="3895" y="2901"/>
                  </a:lnTo>
                  <a:lnTo>
                    <a:pt x="3633" y="2823"/>
                  </a:lnTo>
                  <a:lnTo>
                    <a:pt x="3398" y="2692"/>
                  </a:lnTo>
                  <a:lnTo>
                    <a:pt x="3189" y="2509"/>
                  </a:lnTo>
                  <a:lnTo>
                    <a:pt x="3032" y="2326"/>
                  </a:lnTo>
                  <a:lnTo>
                    <a:pt x="2901" y="2091"/>
                  </a:lnTo>
                  <a:lnTo>
                    <a:pt x="2823" y="1830"/>
                  </a:lnTo>
                  <a:lnTo>
                    <a:pt x="2771" y="1568"/>
                  </a:lnTo>
                  <a:lnTo>
                    <a:pt x="2797" y="1412"/>
                  </a:lnTo>
                  <a:lnTo>
                    <a:pt x="2823" y="1255"/>
                  </a:lnTo>
                  <a:lnTo>
                    <a:pt x="2849" y="1098"/>
                  </a:lnTo>
                  <a:lnTo>
                    <a:pt x="2928" y="941"/>
                  </a:lnTo>
                  <a:lnTo>
                    <a:pt x="1229" y="209"/>
                  </a:lnTo>
                  <a:lnTo>
                    <a:pt x="1020" y="131"/>
                  </a:lnTo>
                  <a:lnTo>
                    <a:pt x="784" y="131"/>
                  </a:lnTo>
                  <a:lnTo>
                    <a:pt x="575" y="183"/>
                  </a:lnTo>
                  <a:lnTo>
                    <a:pt x="392" y="262"/>
                  </a:lnTo>
                  <a:lnTo>
                    <a:pt x="235" y="418"/>
                  </a:lnTo>
                  <a:lnTo>
                    <a:pt x="105" y="575"/>
                  </a:lnTo>
                  <a:lnTo>
                    <a:pt x="26" y="784"/>
                  </a:lnTo>
                  <a:lnTo>
                    <a:pt x="0" y="993"/>
                  </a:lnTo>
                  <a:lnTo>
                    <a:pt x="26" y="1229"/>
                  </a:lnTo>
                  <a:lnTo>
                    <a:pt x="105" y="1438"/>
                  </a:lnTo>
                  <a:lnTo>
                    <a:pt x="235" y="1595"/>
                  </a:lnTo>
                  <a:lnTo>
                    <a:pt x="418" y="1751"/>
                  </a:lnTo>
                  <a:lnTo>
                    <a:pt x="3346" y="3476"/>
                  </a:lnTo>
                  <a:lnTo>
                    <a:pt x="3738" y="3659"/>
                  </a:lnTo>
                  <a:lnTo>
                    <a:pt x="4130" y="3816"/>
                  </a:lnTo>
                  <a:lnTo>
                    <a:pt x="4548" y="3895"/>
                  </a:lnTo>
                  <a:lnTo>
                    <a:pt x="4966" y="3921"/>
                  </a:lnTo>
                  <a:lnTo>
                    <a:pt x="9043" y="3921"/>
                  </a:lnTo>
                  <a:lnTo>
                    <a:pt x="9148" y="3895"/>
                  </a:lnTo>
                  <a:lnTo>
                    <a:pt x="9253" y="3842"/>
                  </a:lnTo>
                  <a:lnTo>
                    <a:pt x="9305" y="3764"/>
                  </a:lnTo>
                  <a:lnTo>
                    <a:pt x="9331" y="3633"/>
                  </a:lnTo>
                  <a:lnTo>
                    <a:pt x="9331" y="1046"/>
                  </a:lnTo>
                  <a:lnTo>
                    <a:pt x="9331" y="1020"/>
                  </a:lnTo>
                  <a:lnTo>
                    <a:pt x="9305" y="915"/>
                  </a:lnTo>
                  <a:lnTo>
                    <a:pt x="9253" y="810"/>
                  </a:lnTo>
                  <a:lnTo>
                    <a:pt x="9070" y="654"/>
                  </a:lnTo>
                  <a:lnTo>
                    <a:pt x="8887" y="497"/>
                  </a:lnTo>
                  <a:lnTo>
                    <a:pt x="8704" y="366"/>
                  </a:lnTo>
                  <a:lnTo>
                    <a:pt x="8495" y="262"/>
                  </a:lnTo>
                  <a:lnTo>
                    <a:pt x="8259" y="157"/>
                  </a:lnTo>
                  <a:lnTo>
                    <a:pt x="8024" y="79"/>
                  </a:lnTo>
                  <a:lnTo>
                    <a:pt x="7789" y="26"/>
                  </a:lnTo>
                  <a:lnTo>
                    <a:pt x="75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52"/>
          <p:cNvGrpSpPr/>
          <p:nvPr/>
        </p:nvGrpSpPr>
        <p:grpSpPr>
          <a:xfrm>
            <a:off x="5062089" y="3201222"/>
            <a:ext cx="314955" cy="300343"/>
            <a:chOff x="5613075" y="1317075"/>
            <a:chExt cx="233300" cy="218925"/>
          </a:xfrm>
        </p:grpSpPr>
        <p:sp>
          <p:nvSpPr>
            <p:cNvPr id="489" name="Google Shape;489;p52"/>
            <p:cNvSpPr/>
            <p:nvPr/>
          </p:nvSpPr>
          <p:spPr>
            <a:xfrm>
              <a:off x="5613075" y="1349750"/>
              <a:ext cx="233300" cy="186250"/>
            </a:xfrm>
            <a:custGeom>
              <a:rect b="b" l="l" r="r" t="t"/>
              <a:pathLst>
                <a:path extrusionOk="0" h="7450" w="9332">
                  <a:moveTo>
                    <a:pt x="5751" y="1778"/>
                  </a:moveTo>
                  <a:lnTo>
                    <a:pt x="5855" y="1804"/>
                  </a:lnTo>
                  <a:lnTo>
                    <a:pt x="5960" y="1856"/>
                  </a:lnTo>
                  <a:lnTo>
                    <a:pt x="6012" y="1934"/>
                  </a:lnTo>
                  <a:lnTo>
                    <a:pt x="6038" y="2065"/>
                  </a:lnTo>
                  <a:lnTo>
                    <a:pt x="6012" y="2170"/>
                  </a:lnTo>
                  <a:lnTo>
                    <a:pt x="5960" y="2248"/>
                  </a:lnTo>
                  <a:lnTo>
                    <a:pt x="5855" y="2300"/>
                  </a:lnTo>
                  <a:lnTo>
                    <a:pt x="5751" y="2326"/>
                  </a:lnTo>
                  <a:lnTo>
                    <a:pt x="3581" y="2326"/>
                  </a:lnTo>
                  <a:lnTo>
                    <a:pt x="3451" y="2300"/>
                  </a:lnTo>
                  <a:lnTo>
                    <a:pt x="3372" y="2248"/>
                  </a:lnTo>
                  <a:lnTo>
                    <a:pt x="3320" y="2170"/>
                  </a:lnTo>
                  <a:lnTo>
                    <a:pt x="3294" y="2065"/>
                  </a:lnTo>
                  <a:lnTo>
                    <a:pt x="3320" y="1934"/>
                  </a:lnTo>
                  <a:lnTo>
                    <a:pt x="3372" y="1856"/>
                  </a:lnTo>
                  <a:lnTo>
                    <a:pt x="3451" y="1804"/>
                  </a:lnTo>
                  <a:lnTo>
                    <a:pt x="3581" y="1778"/>
                  </a:lnTo>
                  <a:close/>
                  <a:moveTo>
                    <a:pt x="2510" y="2483"/>
                  </a:moveTo>
                  <a:lnTo>
                    <a:pt x="2588" y="2562"/>
                  </a:lnTo>
                  <a:lnTo>
                    <a:pt x="2667" y="2640"/>
                  </a:lnTo>
                  <a:lnTo>
                    <a:pt x="2667" y="2745"/>
                  </a:lnTo>
                  <a:lnTo>
                    <a:pt x="2667" y="2849"/>
                  </a:lnTo>
                  <a:lnTo>
                    <a:pt x="2588" y="2928"/>
                  </a:lnTo>
                  <a:lnTo>
                    <a:pt x="2510" y="3006"/>
                  </a:lnTo>
                  <a:lnTo>
                    <a:pt x="2301" y="3006"/>
                  </a:lnTo>
                  <a:lnTo>
                    <a:pt x="2222" y="2928"/>
                  </a:lnTo>
                  <a:lnTo>
                    <a:pt x="2144" y="2849"/>
                  </a:lnTo>
                  <a:lnTo>
                    <a:pt x="2144" y="2745"/>
                  </a:lnTo>
                  <a:lnTo>
                    <a:pt x="2144" y="2640"/>
                  </a:lnTo>
                  <a:lnTo>
                    <a:pt x="2222" y="2562"/>
                  </a:lnTo>
                  <a:lnTo>
                    <a:pt x="2301" y="2483"/>
                  </a:lnTo>
                  <a:close/>
                  <a:moveTo>
                    <a:pt x="1569" y="0"/>
                  </a:moveTo>
                  <a:lnTo>
                    <a:pt x="1464" y="26"/>
                  </a:lnTo>
                  <a:lnTo>
                    <a:pt x="1386" y="79"/>
                  </a:lnTo>
                  <a:lnTo>
                    <a:pt x="1307" y="157"/>
                  </a:lnTo>
                  <a:lnTo>
                    <a:pt x="1281" y="262"/>
                  </a:lnTo>
                  <a:lnTo>
                    <a:pt x="1281" y="1569"/>
                  </a:lnTo>
                  <a:lnTo>
                    <a:pt x="1098" y="1804"/>
                  </a:lnTo>
                  <a:lnTo>
                    <a:pt x="942" y="2013"/>
                  </a:lnTo>
                  <a:lnTo>
                    <a:pt x="811" y="2274"/>
                  </a:lnTo>
                  <a:lnTo>
                    <a:pt x="680" y="2536"/>
                  </a:lnTo>
                  <a:lnTo>
                    <a:pt x="157" y="2536"/>
                  </a:lnTo>
                  <a:lnTo>
                    <a:pt x="79" y="2614"/>
                  </a:lnTo>
                  <a:lnTo>
                    <a:pt x="27" y="2692"/>
                  </a:lnTo>
                  <a:lnTo>
                    <a:pt x="1" y="2797"/>
                  </a:lnTo>
                  <a:lnTo>
                    <a:pt x="1" y="4261"/>
                  </a:lnTo>
                  <a:lnTo>
                    <a:pt x="27" y="4365"/>
                  </a:lnTo>
                  <a:lnTo>
                    <a:pt x="79" y="4444"/>
                  </a:lnTo>
                  <a:lnTo>
                    <a:pt x="157" y="4496"/>
                  </a:lnTo>
                  <a:lnTo>
                    <a:pt x="262" y="4522"/>
                  </a:lnTo>
                  <a:lnTo>
                    <a:pt x="680" y="4522"/>
                  </a:lnTo>
                  <a:lnTo>
                    <a:pt x="811" y="4809"/>
                  </a:lnTo>
                  <a:lnTo>
                    <a:pt x="968" y="5071"/>
                  </a:lnTo>
                  <a:lnTo>
                    <a:pt x="1151" y="5332"/>
                  </a:lnTo>
                  <a:lnTo>
                    <a:pt x="1360" y="5541"/>
                  </a:lnTo>
                  <a:lnTo>
                    <a:pt x="1595" y="5750"/>
                  </a:lnTo>
                  <a:lnTo>
                    <a:pt x="1830" y="5933"/>
                  </a:lnTo>
                  <a:lnTo>
                    <a:pt x="2118" y="6064"/>
                  </a:lnTo>
                  <a:lnTo>
                    <a:pt x="2379" y="6195"/>
                  </a:lnTo>
                  <a:lnTo>
                    <a:pt x="2379" y="7188"/>
                  </a:lnTo>
                  <a:lnTo>
                    <a:pt x="2405" y="7292"/>
                  </a:lnTo>
                  <a:lnTo>
                    <a:pt x="2457" y="7371"/>
                  </a:lnTo>
                  <a:lnTo>
                    <a:pt x="2562" y="7449"/>
                  </a:lnTo>
                  <a:lnTo>
                    <a:pt x="3869" y="7449"/>
                  </a:lnTo>
                  <a:lnTo>
                    <a:pt x="3947" y="7371"/>
                  </a:lnTo>
                  <a:lnTo>
                    <a:pt x="3999" y="7292"/>
                  </a:lnTo>
                  <a:lnTo>
                    <a:pt x="4026" y="7188"/>
                  </a:lnTo>
                  <a:lnTo>
                    <a:pt x="4026" y="6351"/>
                  </a:lnTo>
                  <a:lnTo>
                    <a:pt x="5306" y="6351"/>
                  </a:lnTo>
                  <a:lnTo>
                    <a:pt x="5306" y="7188"/>
                  </a:lnTo>
                  <a:lnTo>
                    <a:pt x="5332" y="7292"/>
                  </a:lnTo>
                  <a:lnTo>
                    <a:pt x="5385" y="7371"/>
                  </a:lnTo>
                  <a:lnTo>
                    <a:pt x="5463" y="7449"/>
                  </a:lnTo>
                  <a:lnTo>
                    <a:pt x="6770" y="7449"/>
                  </a:lnTo>
                  <a:lnTo>
                    <a:pt x="6848" y="7371"/>
                  </a:lnTo>
                  <a:lnTo>
                    <a:pt x="6927" y="7292"/>
                  </a:lnTo>
                  <a:lnTo>
                    <a:pt x="6927" y="7188"/>
                  </a:lnTo>
                  <a:lnTo>
                    <a:pt x="6927" y="6090"/>
                  </a:lnTo>
                  <a:lnTo>
                    <a:pt x="7162" y="5986"/>
                  </a:lnTo>
                  <a:lnTo>
                    <a:pt x="7371" y="5855"/>
                  </a:lnTo>
                  <a:lnTo>
                    <a:pt x="7580" y="5698"/>
                  </a:lnTo>
                  <a:lnTo>
                    <a:pt x="7763" y="5515"/>
                  </a:lnTo>
                  <a:lnTo>
                    <a:pt x="7946" y="5332"/>
                  </a:lnTo>
                  <a:lnTo>
                    <a:pt x="8103" y="5149"/>
                  </a:lnTo>
                  <a:lnTo>
                    <a:pt x="8234" y="4940"/>
                  </a:lnTo>
                  <a:lnTo>
                    <a:pt x="8338" y="4705"/>
                  </a:lnTo>
                  <a:lnTo>
                    <a:pt x="8417" y="4496"/>
                  </a:lnTo>
                  <a:lnTo>
                    <a:pt x="8495" y="4261"/>
                  </a:lnTo>
                  <a:lnTo>
                    <a:pt x="8547" y="4025"/>
                  </a:lnTo>
                  <a:lnTo>
                    <a:pt x="8573" y="3764"/>
                  </a:lnTo>
                  <a:lnTo>
                    <a:pt x="8730" y="3712"/>
                  </a:lnTo>
                  <a:lnTo>
                    <a:pt x="8887" y="3633"/>
                  </a:lnTo>
                  <a:lnTo>
                    <a:pt x="9018" y="3529"/>
                  </a:lnTo>
                  <a:lnTo>
                    <a:pt x="9122" y="3424"/>
                  </a:lnTo>
                  <a:lnTo>
                    <a:pt x="9201" y="3267"/>
                  </a:lnTo>
                  <a:lnTo>
                    <a:pt x="9279" y="3137"/>
                  </a:lnTo>
                  <a:lnTo>
                    <a:pt x="9305" y="2980"/>
                  </a:lnTo>
                  <a:lnTo>
                    <a:pt x="9331" y="2797"/>
                  </a:lnTo>
                  <a:lnTo>
                    <a:pt x="9305" y="2692"/>
                  </a:lnTo>
                  <a:lnTo>
                    <a:pt x="9253" y="2614"/>
                  </a:lnTo>
                  <a:lnTo>
                    <a:pt x="9148" y="2536"/>
                  </a:lnTo>
                  <a:lnTo>
                    <a:pt x="8939" y="2536"/>
                  </a:lnTo>
                  <a:lnTo>
                    <a:pt x="8861" y="2614"/>
                  </a:lnTo>
                  <a:lnTo>
                    <a:pt x="8809" y="2692"/>
                  </a:lnTo>
                  <a:lnTo>
                    <a:pt x="8782" y="2797"/>
                  </a:lnTo>
                  <a:lnTo>
                    <a:pt x="8756" y="2901"/>
                  </a:lnTo>
                  <a:lnTo>
                    <a:pt x="8730" y="3006"/>
                  </a:lnTo>
                  <a:lnTo>
                    <a:pt x="8652" y="3111"/>
                  </a:lnTo>
                  <a:lnTo>
                    <a:pt x="8573" y="3189"/>
                  </a:lnTo>
                  <a:lnTo>
                    <a:pt x="8521" y="2928"/>
                  </a:lnTo>
                  <a:lnTo>
                    <a:pt x="8469" y="2666"/>
                  </a:lnTo>
                  <a:lnTo>
                    <a:pt x="8390" y="2431"/>
                  </a:lnTo>
                  <a:lnTo>
                    <a:pt x="8260" y="2222"/>
                  </a:lnTo>
                  <a:lnTo>
                    <a:pt x="8155" y="2013"/>
                  </a:lnTo>
                  <a:lnTo>
                    <a:pt x="7998" y="1804"/>
                  </a:lnTo>
                  <a:lnTo>
                    <a:pt x="7842" y="1621"/>
                  </a:lnTo>
                  <a:lnTo>
                    <a:pt x="7659" y="1438"/>
                  </a:lnTo>
                  <a:lnTo>
                    <a:pt x="7476" y="1281"/>
                  </a:lnTo>
                  <a:lnTo>
                    <a:pt x="7267" y="1124"/>
                  </a:lnTo>
                  <a:lnTo>
                    <a:pt x="7057" y="1020"/>
                  </a:lnTo>
                  <a:lnTo>
                    <a:pt x="6822" y="915"/>
                  </a:lnTo>
                  <a:lnTo>
                    <a:pt x="6587" y="837"/>
                  </a:lnTo>
                  <a:lnTo>
                    <a:pt x="6352" y="758"/>
                  </a:lnTo>
                  <a:lnTo>
                    <a:pt x="6090" y="732"/>
                  </a:lnTo>
                  <a:lnTo>
                    <a:pt x="5829" y="706"/>
                  </a:lnTo>
                  <a:lnTo>
                    <a:pt x="5724" y="811"/>
                  </a:lnTo>
                  <a:lnTo>
                    <a:pt x="5594" y="915"/>
                  </a:lnTo>
                  <a:lnTo>
                    <a:pt x="5463" y="1020"/>
                  </a:lnTo>
                  <a:lnTo>
                    <a:pt x="5306" y="1098"/>
                  </a:lnTo>
                  <a:lnTo>
                    <a:pt x="5149" y="1150"/>
                  </a:lnTo>
                  <a:lnTo>
                    <a:pt x="4993" y="1203"/>
                  </a:lnTo>
                  <a:lnTo>
                    <a:pt x="4836" y="1229"/>
                  </a:lnTo>
                  <a:lnTo>
                    <a:pt x="4496" y="1229"/>
                  </a:lnTo>
                  <a:lnTo>
                    <a:pt x="4313" y="1203"/>
                  </a:lnTo>
                  <a:lnTo>
                    <a:pt x="4156" y="1150"/>
                  </a:lnTo>
                  <a:lnTo>
                    <a:pt x="4026" y="1098"/>
                  </a:lnTo>
                  <a:lnTo>
                    <a:pt x="3869" y="1020"/>
                  </a:lnTo>
                  <a:lnTo>
                    <a:pt x="3738" y="915"/>
                  </a:lnTo>
                  <a:lnTo>
                    <a:pt x="3607" y="811"/>
                  </a:lnTo>
                  <a:lnTo>
                    <a:pt x="3503" y="706"/>
                  </a:lnTo>
                  <a:lnTo>
                    <a:pt x="3320" y="706"/>
                  </a:lnTo>
                  <a:lnTo>
                    <a:pt x="2980" y="732"/>
                  </a:lnTo>
                  <a:lnTo>
                    <a:pt x="2849" y="575"/>
                  </a:lnTo>
                  <a:lnTo>
                    <a:pt x="2693" y="419"/>
                  </a:lnTo>
                  <a:lnTo>
                    <a:pt x="2536" y="288"/>
                  </a:lnTo>
                  <a:lnTo>
                    <a:pt x="2353" y="183"/>
                  </a:lnTo>
                  <a:lnTo>
                    <a:pt x="2170" y="105"/>
                  </a:lnTo>
                  <a:lnTo>
                    <a:pt x="1987" y="53"/>
                  </a:lnTo>
                  <a:lnTo>
                    <a:pt x="17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2"/>
            <p:cNvSpPr/>
            <p:nvPr/>
          </p:nvSpPr>
          <p:spPr>
            <a:xfrm>
              <a:off x="5704550" y="1317075"/>
              <a:ext cx="50350" cy="49675"/>
            </a:xfrm>
            <a:custGeom>
              <a:rect b="b" l="l" r="r" t="t"/>
              <a:pathLst>
                <a:path extrusionOk="0" h="1987" w="2014">
                  <a:moveTo>
                    <a:pt x="811" y="1"/>
                  </a:moveTo>
                  <a:lnTo>
                    <a:pt x="602" y="79"/>
                  </a:lnTo>
                  <a:lnTo>
                    <a:pt x="445" y="157"/>
                  </a:lnTo>
                  <a:lnTo>
                    <a:pt x="288" y="288"/>
                  </a:lnTo>
                  <a:lnTo>
                    <a:pt x="184" y="445"/>
                  </a:lnTo>
                  <a:lnTo>
                    <a:pt x="79" y="602"/>
                  </a:lnTo>
                  <a:lnTo>
                    <a:pt x="27" y="785"/>
                  </a:lnTo>
                  <a:lnTo>
                    <a:pt x="1" y="994"/>
                  </a:lnTo>
                  <a:lnTo>
                    <a:pt x="27" y="1203"/>
                  </a:lnTo>
                  <a:lnTo>
                    <a:pt x="79" y="1386"/>
                  </a:lnTo>
                  <a:lnTo>
                    <a:pt x="184" y="1543"/>
                  </a:lnTo>
                  <a:lnTo>
                    <a:pt x="288" y="1699"/>
                  </a:lnTo>
                  <a:lnTo>
                    <a:pt x="445" y="1830"/>
                  </a:lnTo>
                  <a:lnTo>
                    <a:pt x="602" y="1908"/>
                  </a:lnTo>
                  <a:lnTo>
                    <a:pt x="811" y="1961"/>
                  </a:lnTo>
                  <a:lnTo>
                    <a:pt x="994" y="1987"/>
                  </a:lnTo>
                  <a:lnTo>
                    <a:pt x="1203" y="1961"/>
                  </a:lnTo>
                  <a:lnTo>
                    <a:pt x="1386" y="1908"/>
                  </a:lnTo>
                  <a:lnTo>
                    <a:pt x="1569" y="1830"/>
                  </a:lnTo>
                  <a:lnTo>
                    <a:pt x="1700" y="1699"/>
                  </a:lnTo>
                  <a:lnTo>
                    <a:pt x="1830" y="1543"/>
                  </a:lnTo>
                  <a:lnTo>
                    <a:pt x="1935" y="1386"/>
                  </a:lnTo>
                  <a:lnTo>
                    <a:pt x="1987" y="1203"/>
                  </a:lnTo>
                  <a:lnTo>
                    <a:pt x="2013" y="994"/>
                  </a:lnTo>
                  <a:lnTo>
                    <a:pt x="1987" y="785"/>
                  </a:lnTo>
                  <a:lnTo>
                    <a:pt x="1935" y="602"/>
                  </a:lnTo>
                  <a:lnTo>
                    <a:pt x="1830" y="445"/>
                  </a:lnTo>
                  <a:lnTo>
                    <a:pt x="1700" y="288"/>
                  </a:lnTo>
                  <a:lnTo>
                    <a:pt x="1569" y="157"/>
                  </a:lnTo>
                  <a:lnTo>
                    <a:pt x="1386" y="79"/>
                  </a:lnTo>
                  <a:lnTo>
                    <a:pt x="1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52"/>
          <p:cNvGrpSpPr/>
          <p:nvPr/>
        </p:nvGrpSpPr>
        <p:grpSpPr>
          <a:xfrm>
            <a:off x="1252064" y="3191378"/>
            <a:ext cx="314955" cy="320030"/>
            <a:chOff x="6380825" y="1309900"/>
            <a:chExt cx="233300" cy="233275"/>
          </a:xfrm>
        </p:grpSpPr>
        <p:sp>
          <p:nvSpPr>
            <p:cNvPr id="492" name="Google Shape;492;p52"/>
            <p:cNvSpPr/>
            <p:nvPr/>
          </p:nvSpPr>
          <p:spPr>
            <a:xfrm>
              <a:off x="6380825" y="1309900"/>
              <a:ext cx="233300" cy="233275"/>
            </a:xfrm>
            <a:custGeom>
              <a:rect b="b" l="l" r="r" t="t"/>
              <a:pathLst>
                <a:path extrusionOk="0" h="9331" w="9332">
                  <a:moveTo>
                    <a:pt x="4679" y="549"/>
                  </a:moveTo>
                  <a:lnTo>
                    <a:pt x="5098" y="575"/>
                  </a:lnTo>
                  <a:lnTo>
                    <a:pt x="5490" y="627"/>
                  </a:lnTo>
                  <a:lnTo>
                    <a:pt x="5882" y="732"/>
                  </a:lnTo>
                  <a:lnTo>
                    <a:pt x="6274" y="863"/>
                  </a:lnTo>
                  <a:lnTo>
                    <a:pt x="6640" y="1045"/>
                  </a:lnTo>
                  <a:lnTo>
                    <a:pt x="6979" y="1255"/>
                  </a:lnTo>
                  <a:lnTo>
                    <a:pt x="7293" y="1490"/>
                  </a:lnTo>
                  <a:lnTo>
                    <a:pt x="7581" y="1751"/>
                  </a:lnTo>
                  <a:lnTo>
                    <a:pt x="7842" y="2039"/>
                  </a:lnTo>
                  <a:lnTo>
                    <a:pt x="8077" y="2378"/>
                  </a:lnTo>
                  <a:lnTo>
                    <a:pt x="8286" y="2718"/>
                  </a:lnTo>
                  <a:lnTo>
                    <a:pt x="8469" y="3058"/>
                  </a:lnTo>
                  <a:lnTo>
                    <a:pt x="8600" y="3450"/>
                  </a:lnTo>
                  <a:lnTo>
                    <a:pt x="8704" y="3842"/>
                  </a:lnTo>
                  <a:lnTo>
                    <a:pt x="8757" y="4234"/>
                  </a:lnTo>
                  <a:lnTo>
                    <a:pt x="8783" y="4678"/>
                  </a:lnTo>
                  <a:lnTo>
                    <a:pt x="8757" y="5097"/>
                  </a:lnTo>
                  <a:lnTo>
                    <a:pt x="8704" y="5489"/>
                  </a:lnTo>
                  <a:lnTo>
                    <a:pt x="8600" y="5881"/>
                  </a:lnTo>
                  <a:lnTo>
                    <a:pt x="8469" y="6273"/>
                  </a:lnTo>
                  <a:lnTo>
                    <a:pt x="8286" y="6639"/>
                  </a:lnTo>
                  <a:lnTo>
                    <a:pt x="8077" y="6978"/>
                  </a:lnTo>
                  <a:lnTo>
                    <a:pt x="7842" y="7292"/>
                  </a:lnTo>
                  <a:lnTo>
                    <a:pt x="7581" y="7580"/>
                  </a:lnTo>
                  <a:lnTo>
                    <a:pt x="7293" y="7841"/>
                  </a:lnTo>
                  <a:lnTo>
                    <a:pt x="6979" y="8076"/>
                  </a:lnTo>
                  <a:lnTo>
                    <a:pt x="6640" y="8285"/>
                  </a:lnTo>
                  <a:lnTo>
                    <a:pt x="6274" y="8468"/>
                  </a:lnTo>
                  <a:lnTo>
                    <a:pt x="5882" y="8599"/>
                  </a:lnTo>
                  <a:lnTo>
                    <a:pt x="5490" y="8703"/>
                  </a:lnTo>
                  <a:lnTo>
                    <a:pt x="5098" y="8756"/>
                  </a:lnTo>
                  <a:lnTo>
                    <a:pt x="4679" y="8782"/>
                  </a:lnTo>
                  <a:lnTo>
                    <a:pt x="4235" y="8756"/>
                  </a:lnTo>
                  <a:lnTo>
                    <a:pt x="3843" y="8703"/>
                  </a:lnTo>
                  <a:lnTo>
                    <a:pt x="3451" y="8599"/>
                  </a:lnTo>
                  <a:lnTo>
                    <a:pt x="3059" y="8468"/>
                  </a:lnTo>
                  <a:lnTo>
                    <a:pt x="2719" y="8285"/>
                  </a:lnTo>
                  <a:lnTo>
                    <a:pt x="2379" y="8076"/>
                  </a:lnTo>
                  <a:lnTo>
                    <a:pt x="2040" y="7841"/>
                  </a:lnTo>
                  <a:lnTo>
                    <a:pt x="1752" y="7580"/>
                  </a:lnTo>
                  <a:lnTo>
                    <a:pt x="1491" y="7292"/>
                  </a:lnTo>
                  <a:lnTo>
                    <a:pt x="1255" y="6978"/>
                  </a:lnTo>
                  <a:lnTo>
                    <a:pt x="1046" y="6639"/>
                  </a:lnTo>
                  <a:lnTo>
                    <a:pt x="863" y="6273"/>
                  </a:lnTo>
                  <a:lnTo>
                    <a:pt x="733" y="5881"/>
                  </a:lnTo>
                  <a:lnTo>
                    <a:pt x="628" y="5489"/>
                  </a:lnTo>
                  <a:lnTo>
                    <a:pt x="576" y="5097"/>
                  </a:lnTo>
                  <a:lnTo>
                    <a:pt x="550" y="4678"/>
                  </a:lnTo>
                  <a:lnTo>
                    <a:pt x="576" y="4234"/>
                  </a:lnTo>
                  <a:lnTo>
                    <a:pt x="628" y="3842"/>
                  </a:lnTo>
                  <a:lnTo>
                    <a:pt x="733" y="3450"/>
                  </a:lnTo>
                  <a:lnTo>
                    <a:pt x="863" y="3058"/>
                  </a:lnTo>
                  <a:lnTo>
                    <a:pt x="1046" y="2718"/>
                  </a:lnTo>
                  <a:lnTo>
                    <a:pt x="1255" y="2378"/>
                  </a:lnTo>
                  <a:lnTo>
                    <a:pt x="1491" y="2039"/>
                  </a:lnTo>
                  <a:lnTo>
                    <a:pt x="1752" y="1751"/>
                  </a:lnTo>
                  <a:lnTo>
                    <a:pt x="2040" y="1490"/>
                  </a:lnTo>
                  <a:lnTo>
                    <a:pt x="2379" y="1255"/>
                  </a:lnTo>
                  <a:lnTo>
                    <a:pt x="2719" y="1045"/>
                  </a:lnTo>
                  <a:lnTo>
                    <a:pt x="3059" y="863"/>
                  </a:lnTo>
                  <a:lnTo>
                    <a:pt x="3451" y="732"/>
                  </a:lnTo>
                  <a:lnTo>
                    <a:pt x="3843" y="627"/>
                  </a:lnTo>
                  <a:lnTo>
                    <a:pt x="4235" y="575"/>
                  </a:lnTo>
                  <a:lnTo>
                    <a:pt x="4679" y="549"/>
                  </a:lnTo>
                  <a:close/>
                  <a:moveTo>
                    <a:pt x="4679" y="0"/>
                  </a:moveTo>
                  <a:lnTo>
                    <a:pt x="4183" y="26"/>
                  </a:lnTo>
                  <a:lnTo>
                    <a:pt x="3738" y="105"/>
                  </a:lnTo>
                  <a:lnTo>
                    <a:pt x="3294" y="209"/>
                  </a:lnTo>
                  <a:lnTo>
                    <a:pt x="2850" y="366"/>
                  </a:lnTo>
                  <a:lnTo>
                    <a:pt x="2458" y="575"/>
                  </a:lnTo>
                  <a:lnTo>
                    <a:pt x="2066" y="810"/>
                  </a:lnTo>
                  <a:lnTo>
                    <a:pt x="1700" y="1072"/>
                  </a:lnTo>
                  <a:lnTo>
                    <a:pt x="1360" y="1359"/>
                  </a:lnTo>
                  <a:lnTo>
                    <a:pt x="1073" y="1699"/>
                  </a:lnTo>
                  <a:lnTo>
                    <a:pt x="811" y="2065"/>
                  </a:lnTo>
                  <a:lnTo>
                    <a:pt x="576" y="2457"/>
                  </a:lnTo>
                  <a:lnTo>
                    <a:pt x="367" y="2849"/>
                  </a:lnTo>
                  <a:lnTo>
                    <a:pt x="210" y="3293"/>
                  </a:lnTo>
                  <a:lnTo>
                    <a:pt x="105" y="3738"/>
                  </a:lnTo>
                  <a:lnTo>
                    <a:pt x="27" y="4182"/>
                  </a:lnTo>
                  <a:lnTo>
                    <a:pt x="1" y="4678"/>
                  </a:lnTo>
                  <a:lnTo>
                    <a:pt x="27" y="5149"/>
                  </a:lnTo>
                  <a:lnTo>
                    <a:pt x="105" y="5593"/>
                  </a:lnTo>
                  <a:lnTo>
                    <a:pt x="210" y="6064"/>
                  </a:lnTo>
                  <a:lnTo>
                    <a:pt x="367" y="6482"/>
                  </a:lnTo>
                  <a:lnTo>
                    <a:pt x="576" y="6900"/>
                  </a:lnTo>
                  <a:lnTo>
                    <a:pt x="811" y="7266"/>
                  </a:lnTo>
                  <a:lnTo>
                    <a:pt x="1073" y="7632"/>
                  </a:lnTo>
                  <a:lnTo>
                    <a:pt x="1360" y="7972"/>
                  </a:lnTo>
                  <a:lnTo>
                    <a:pt x="1700" y="8259"/>
                  </a:lnTo>
                  <a:lnTo>
                    <a:pt x="2066" y="8520"/>
                  </a:lnTo>
                  <a:lnTo>
                    <a:pt x="2458" y="8756"/>
                  </a:lnTo>
                  <a:lnTo>
                    <a:pt x="2850" y="8965"/>
                  </a:lnTo>
                  <a:lnTo>
                    <a:pt x="3294" y="9122"/>
                  </a:lnTo>
                  <a:lnTo>
                    <a:pt x="3738" y="9226"/>
                  </a:lnTo>
                  <a:lnTo>
                    <a:pt x="4183" y="9305"/>
                  </a:lnTo>
                  <a:lnTo>
                    <a:pt x="4679" y="9331"/>
                  </a:lnTo>
                  <a:lnTo>
                    <a:pt x="5150" y="9305"/>
                  </a:lnTo>
                  <a:lnTo>
                    <a:pt x="5594" y="9226"/>
                  </a:lnTo>
                  <a:lnTo>
                    <a:pt x="6065" y="9122"/>
                  </a:lnTo>
                  <a:lnTo>
                    <a:pt x="6483" y="8965"/>
                  </a:lnTo>
                  <a:lnTo>
                    <a:pt x="6875" y="8756"/>
                  </a:lnTo>
                  <a:lnTo>
                    <a:pt x="7267" y="8520"/>
                  </a:lnTo>
                  <a:lnTo>
                    <a:pt x="7633" y="8259"/>
                  </a:lnTo>
                  <a:lnTo>
                    <a:pt x="7973" y="7972"/>
                  </a:lnTo>
                  <a:lnTo>
                    <a:pt x="8260" y="7632"/>
                  </a:lnTo>
                  <a:lnTo>
                    <a:pt x="8521" y="7266"/>
                  </a:lnTo>
                  <a:lnTo>
                    <a:pt x="8757" y="6900"/>
                  </a:lnTo>
                  <a:lnTo>
                    <a:pt x="8966" y="6482"/>
                  </a:lnTo>
                  <a:lnTo>
                    <a:pt x="9123" y="6064"/>
                  </a:lnTo>
                  <a:lnTo>
                    <a:pt x="9227" y="5593"/>
                  </a:lnTo>
                  <a:lnTo>
                    <a:pt x="9306" y="5149"/>
                  </a:lnTo>
                  <a:lnTo>
                    <a:pt x="9332" y="4678"/>
                  </a:lnTo>
                  <a:lnTo>
                    <a:pt x="9306" y="4182"/>
                  </a:lnTo>
                  <a:lnTo>
                    <a:pt x="9227" y="3738"/>
                  </a:lnTo>
                  <a:lnTo>
                    <a:pt x="9123" y="3293"/>
                  </a:lnTo>
                  <a:lnTo>
                    <a:pt x="8966" y="2849"/>
                  </a:lnTo>
                  <a:lnTo>
                    <a:pt x="8757" y="2457"/>
                  </a:lnTo>
                  <a:lnTo>
                    <a:pt x="8521" y="2065"/>
                  </a:lnTo>
                  <a:lnTo>
                    <a:pt x="8260" y="1699"/>
                  </a:lnTo>
                  <a:lnTo>
                    <a:pt x="7973" y="1359"/>
                  </a:lnTo>
                  <a:lnTo>
                    <a:pt x="7633" y="1072"/>
                  </a:lnTo>
                  <a:lnTo>
                    <a:pt x="7267" y="810"/>
                  </a:lnTo>
                  <a:lnTo>
                    <a:pt x="6875" y="575"/>
                  </a:lnTo>
                  <a:lnTo>
                    <a:pt x="6483" y="366"/>
                  </a:lnTo>
                  <a:lnTo>
                    <a:pt x="6065" y="209"/>
                  </a:lnTo>
                  <a:lnTo>
                    <a:pt x="5594" y="105"/>
                  </a:lnTo>
                  <a:lnTo>
                    <a:pt x="5150" y="26"/>
                  </a:lnTo>
                  <a:lnTo>
                    <a:pt x="4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2"/>
            <p:cNvSpPr/>
            <p:nvPr/>
          </p:nvSpPr>
          <p:spPr>
            <a:xfrm>
              <a:off x="6408275" y="1337325"/>
              <a:ext cx="178400" cy="178400"/>
            </a:xfrm>
            <a:custGeom>
              <a:rect b="b" l="l" r="r" t="t"/>
              <a:pathLst>
                <a:path extrusionOk="0" h="7136" w="7136">
                  <a:moveTo>
                    <a:pt x="3738" y="863"/>
                  </a:moveTo>
                  <a:lnTo>
                    <a:pt x="3921" y="889"/>
                  </a:lnTo>
                  <a:lnTo>
                    <a:pt x="4078" y="942"/>
                  </a:lnTo>
                  <a:lnTo>
                    <a:pt x="4235" y="994"/>
                  </a:lnTo>
                  <a:lnTo>
                    <a:pt x="4392" y="1072"/>
                  </a:lnTo>
                  <a:lnTo>
                    <a:pt x="4548" y="1151"/>
                  </a:lnTo>
                  <a:lnTo>
                    <a:pt x="4679" y="1255"/>
                  </a:lnTo>
                  <a:lnTo>
                    <a:pt x="4784" y="1360"/>
                  </a:lnTo>
                  <a:lnTo>
                    <a:pt x="4914" y="1491"/>
                  </a:lnTo>
                  <a:lnTo>
                    <a:pt x="4993" y="1621"/>
                  </a:lnTo>
                  <a:lnTo>
                    <a:pt x="5097" y="1752"/>
                  </a:lnTo>
                  <a:lnTo>
                    <a:pt x="5176" y="1909"/>
                  </a:lnTo>
                  <a:lnTo>
                    <a:pt x="5228" y="2066"/>
                  </a:lnTo>
                  <a:lnTo>
                    <a:pt x="5254" y="2248"/>
                  </a:lnTo>
                  <a:lnTo>
                    <a:pt x="5280" y="2405"/>
                  </a:lnTo>
                  <a:lnTo>
                    <a:pt x="5306" y="2588"/>
                  </a:lnTo>
                  <a:lnTo>
                    <a:pt x="5280" y="2693"/>
                  </a:lnTo>
                  <a:lnTo>
                    <a:pt x="5228" y="2771"/>
                  </a:lnTo>
                  <a:lnTo>
                    <a:pt x="5123" y="2850"/>
                  </a:lnTo>
                  <a:lnTo>
                    <a:pt x="4914" y="2850"/>
                  </a:lnTo>
                  <a:lnTo>
                    <a:pt x="4836" y="2771"/>
                  </a:lnTo>
                  <a:lnTo>
                    <a:pt x="4784" y="2693"/>
                  </a:lnTo>
                  <a:lnTo>
                    <a:pt x="4758" y="2588"/>
                  </a:lnTo>
                  <a:lnTo>
                    <a:pt x="4731" y="2353"/>
                  </a:lnTo>
                  <a:lnTo>
                    <a:pt x="4653" y="2118"/>
                  </a:lnTo>
                  <a:lnTo>
                    <a:pt x="4548" y="1935"/>
                  </a:lnTo>
                  <a:lnTo>
                    <a:pt x="4418" y="1752"/>
                  </a:lnTo>
                  <a:lnTo>
                    <a:pt x="4235" y="1595"/>
                  </a:lnTo>
                  <a:lnTo>
                    <a:pt x="4026" y="1491"/>
                  </a:lnTo>
                  <a:lnTo>
                    <a:pt x="3817" y="1438"/>
                  </a:lnTo>
                  <a:lnTo>
                    <a:pt x="3581" y="1412"/>
                  </a:lnTo>
                  <a:lnTo>
                    <a:pt x="3320" y="1438"/>
                  </a:lnTo>
                  <a:lnTo>
                    <a:pt x="3111" y="1491"/>
                  </a:lnTo>
                  <a:lnTo>
                    <a:pt x="2902" y="1595"/>
                  </a:lnTo>
                  <a:lnTo>
                    <a:pt x="2745" y="1752"/>
                  </a:lnTo>
                  <a:lnTo>
                    <a:pt x="2588" y="1935"/>
                  </a:lnTo>
                  <a:lnTo>
                    <a:pt x="2484" y="2118"/>
                  </a:lnTo>
                  <a:lnTo>
                    <a:pt x="2405" y="2353"/>
                  </a:lnTo>
                  <a:lnTo>
                    <a:pt x="2379" y="2588"/>
                  </a:lnTo>
                  <a:lnTo>
                    <a:pt x="2379" y="3581"/>
                  </a:lnTo>
                  <a:lnTo>
                    <a:pt x="3033" y="3581"/>
                  </a:lnTo>
                  <a:lnTo>
                    <a:pt x="3137" y="3608"/>
                  </a:lnTo>
                  <a:lnTo>
                    <a:pt x="3215" y="3660"/>
                  </a:lnTo>
                  <a:lnTo>
                    <a:pt x="3268" y="3764"/>
                  </a:lnTo>
                  <a:lnTo>
                    <a:pt x="3294" y="3869"/>
                  </a:lnTo>
                  <a:lnTo>
                    <a:pt x="3268" y="3973"/>
                  </a:lnTo>
                  <a:lnTo>
                    <a:pt x="3215" y="4052"/>
                  </a:lnTo>
                  <a:lnTo>
                    <a:pt x="3137" y="4104"/>
                  </a:lnTo>
                  <a:lnTo>
                    <a:pt x="3033" y="4130"/>
                  </a:lnTo>
                  <a:lnTo>
                    <a:pt x="2379" y="4130"/>
                  </a:lnTo>
                  <a:lnTo>
                    <a:pt x="2379" y="5516"/>
                  </a:lnTo>
                  <a:lnTo>
                    <a:pt x="4758" y="5516"/>
                  </a:lnTo>
                  <a:lnTo>
                    <a:pt x="4758" y="4914"/>
                  </a:lnTo>
                  <a:lnTo>
                    <a:pt x="4784" y="4810"/>
                  </a:lnTo>
                  <a:lnTo>
                    <a:pt x="4836" y="4731"/>
                  </a:lnTo>
                  <a:lnTo>
                    <a:pt x="4914" y="4653"/>
                  </a:lnTo>
                  <a:lnTo>
                    <a:pt x="5123" y="4653"/>
                  </a:lnTo>
                  <a:lnTo>
                    <a:pt x="5228" y="4731"/>
                  </a:lnTo>
                  <a:lnTo>
                    <a:pt x="5280" y="4810"/>
                  </a:lnTo>
                  <a:lnTo>
                    <a:pt x="5306" y="4914"/>
                  </a:lnTo>
                  <a:lnTo>
                    <a:pt x="5306" y="5803"/>
                  </a:lnTo>
                  <a:lnTo>
                    <a:pt x="5280" y="5908"/>
                  </a:lnTo>
                  <a:lnTo>
                    <a:pt x="5228" y="5986"/>
                  </a:lnTo>
                  <a:lnTo>
                    <a:pt x="5123" y="6038"/>
                  </a:lnTo>
                  <a:lnTo>
                    <a:pt x="5019" y="6064"/>
                  </a:lnTo>
                  <a:lnTo>
                    <a:pt x="2118" y="6064"/>
                  </a:lnTo>
                  <a:lnTo>
                    <a:pt x="2013" y="6038"/>
                  </a:lnTo>
                  <a:lnTo>
                    <a:pt x="1909" y="5986"/>
                  </a:lnTo>
                  <a:lnTo>
                    <a:pt x="1856" y="5908"/>
                  </a:lnTo>
                  <a:lnTo>
                    <a:pt x="1830" y="5803"/>
                  </a:lnTo>
                  <a:lnTo>
                    <a:pt x="1830" y="4130"/>
                  </a:lnTo>
                  <a:lnTo>
                    <a:pt x="1203" y="4130"/>
                  </a:lnTo>
                  <a:lnTo>
                    <a:pt x="1098" y="4104"/>
                  </a:lnTo>
                  <a:lnTo>
                    <a:pt x="1020" y="4052"/>
                  </a:lnTo>
                  <a:lnTo>
                    <a:pt x="942" y="3973"/>
                  </a:lnTo>
                  <a:lnTo>
                    <a:pt x="915" y="3869"/>
                  </a:lnTo>
                  <a:lnTo>
                    <a:pt x="942" y="3764"/>
                  </a:lnTo>
                  <a:lnTo>
                    <a:pt x="1020" y="3660"/>
                  </a:lnTo>
                  <a:lnTo>
                    <a:pt x="1098" y="3608"/>
                  </a:lnTo>
                  <a:lnTo>
                    <a:pt x="1203" y="3581"/>
                  </a:lnTo>
                  <a:lnTo>
                    <a:pt x="1830" y="3581"/>
                  </a:lnTo>
                  <a:lnTo>
                    <a:pt x="1830" y="2588"/>
                  </a:lnTo>
                  <a:lnTo>
                    <a:pt x="1856" y="2405"/>
                  </a:lnTo>
                  <a:lnTo>
                    <a:pt x="1882" y="2248"/>
                  </a:lnTo>
                  <a:lnTo>
                    <a:pt x="1909" y="2066"/>
                  </a:lnTo>
                  <a:lnTo>
                    <a:pt x="1987" y="1909"/>
                  </a:lnTo>
                  <a:lnTo>
                    <a:pt x="2039" y="1752"/>
                  </a:lnTo>
                  <a:lnTo>
                    <a:pt x="2144" y="1621"/>
                  </a:lnTo>
                  <a:lnTo>
                    <a:pt x="2222" y="1491"/>
                  </a:lnTo>
                  <a:lnTo>
                    <a:pt x="2353" y="1360"/>
                  </a:lnTo>
                  <a:lnTo>
                    <a:pt x="2457" y="1255"/>
                  </a:lnTo>
                  <a:lnTo>
                    <a:pt x="2614" y="1151"/>
                  </a:lnTo>
                  <a:lnTo>
                    <a:pt x="2745" y="1072"/>
                  </a:lnTo>
                  <a:lnTo>
                    <a:pt x="2902" y="994"/>
                  </a:lnTo>
                  <a:lnTo>
                    <a:pt x="3059" y="942"/>
                  </a:lnTo>
                  <a:lnTo>
                    <a:pt x="3215" y="889"/>
                  </a:lnTo>
                  <a:lnTo>
                    <a:pt x="3398" y="863"/>
                  </a:lnTo>
                  <a:close/>
                  <a:moveTo>
                    <a:pt x="3581" y="1"/>
                  </a:moveTo>
                  <a:lnTo>
                    <a:pt x="3215" y="27"/>
                  </a:lnTo>
                  <a:lnTo>
                    <a:pt x="2850" y="79"/>
                  </a:lnTo>
                  <a:lnTo>
                    <a:pt x="2510" y="158"/>
                  </a:lnTo>
                  <a:lnTo>
                    <a:pt x="2170" y="288"/>
                  </a:lnTo>
                  <a:lnTo>
                    <a:pt x="1856" y="419"/>
                  </a:lnTo>
                  <a:lnTo>
                    <a:pt x="1569" y="602"/>
                  </a:lnTo>
                  <a:lnTo>
                    <a:pt x="1307" y="811"/>
                  </a:lnTo>
                  <a:lnTo>
                    <a:pt x="1046" y="1046"/>
                  </a:lnTo>
                  <a:lnTo>
                    <a:pt x="811" y="1308"/>
                  </a:lnTo>
                  <a:lnTo>
                    <a:pt x="602" y="1569"/>
                  </a:lnTo>
                  <a:lnTo>
                    <a:pt x="419" y="1883"/>
                  </a:lnTo>
                  <a:lnTo>
                    <a:pt x="288" y="2170"/>
                  </a:lnTo>
                  <a:lnTo>
                    <a:pt x="157" y="2510"/>
                  </a:lnTo>
                  <a:lnTo>
                    <a:pt x="79" y="2850"/>
                  </a:lnTo>
                  <a:lnTo>
                    <a:pt x="27" y="3216"/>
                  </a:lnTo>
                  <a:lnTo>
                    <a:pt x="1" y="3581"/>
                  </a:lnTo>
                  <a:lnTo>
                    <a:pt x="27" y="3921"/>
                  </a:lnTo>
                  <a:lnTo>
                    <a:pt x="79" y="4287"/>
                  </a:lnTo>
                  <a:lnTo>
                    <a:pt x="157" y="4627"/>
                  </a:lnTo>
                  <a:lnTo>
                    <a:pt x="288" y="4967"/>
                  </a:lnTo>
                  <a:lnTo>
                    <a:pt x="419" y="5280"/>
                  </a:lnTo>
                  <a:lnTo>
                    <a:pt x="602" y="5568"/>
                  </a:lnTo>
                  <a:lnTo>
                    <a:pt x="811" y="5829"/>
                  </a:lnTo>
                  <a:lnTo>
                    <a:pt x="1046" y="6091"/>
                  </a:lnTo>
                  <a:lnTo>
                    <a:pt x="1307" y="6326"/>
                  </a:lnTo>
                  <a:lnTo>
                    <a:pt x="1569" y="6535"/>
                  </a:lnTo>
                  <a:lnTo>
                    <a:pt x="1856" y="6718"/>
                  </a:lnTo>
                  <a:lnTo>
                    <a:pt x="2170" y="6848"/>
                  </a:lnTo>
                  <a:lnTo>
                    <a:pt x="2510" y="6979"/>
                  </a:lnTo>
                  <a:lnTo>
                    <a:pt x="2850" y="7058"/>
                  </a:lnTo>
                  <a:lnTo>
                    <a:pt x="3215" y="7110"/>
                  </a:lnTo>
                  <a:lnTo>
                    <a:pt x="3581" y="7136"/>
                  </a:lnTo>
                  <a:lnTo>
                    <a:pt x="3921" y="7110"/>
                  </a:lnTo>
                  <a:lnTo>
                    <a:pt x="4287" y="7058"/>
                  </a:lnTo>
                  <a:lnTo>
                    <a:pt x="4627" y="6979"/>
                  </a:lnTo>
                  <a:lnTo>
                    <a:pt x="4967" y="6848"/>
                  </a:lnTo>
                  <a:lnTo>
                    <a:pt x="5280" y="6718"/>
                  </a:lnTo>
                  <a:lnTo>
                    <a:pt x="5568" y="6535"/>
                  </a:lnTo>
                  <a:lnTo>
                    <a:pt x="5829" y="6326"/>
                  </a:lnTo>
                  <a:lnTo>
                    <a:pt x="6090" y="6091"/>
                  </a:lnTo>
                  <a:lnTo>
                    <a:pt x="6326" y="5829"/>
                  </a:lnTo>
                  <a:lnTo>
                    <a:pt x="6535" y="5568"/>
                  </a:lnTo>
                  <a:lnTo>
                    <a:pt x="6718" y="5280"/>
                  </a:lnTo>
                  <a:lnTo>
                    <a:pt x="6848" y="4967"/>
                  </a:lnTo>
                  <a:lnTo>
                    <a:pt x="6979" y="4627"/>
                  </a:lnTo>
                  <a:lnTo>
                    <a:pt x="7058" y="4287"/>
                  </a:lnTo>
                  <a:lnTo>
                    <a:pt x="7110" y="3921"/>
                  </a:lnTo>
                  <a:lnTo>
                    <a:pt x="7136" y="3581"/>
                  </a:lnTo>
                  <a:lnTo>
                    <a:pt x="7110" y="3216"/>
                  </a:lnTo>
                  <a:lnTo>
                    <a:pt x="7058" y="2850"/>
                  </a:lnTo>
                  <a:lnTo>
                    <a:pt x="6979" y="2510"/>
                  </a:lnTo>
                  <a:lnTo>
                    <a:pt x="6848" y="2170"/>
                  </a:lnTo>
                  <a:lnTo>
                    <a:pt x="6718" y="1883"/>
                  </a:lnTo>
                  <a:lnTo>
                    <a:pt x="6535" y="1569"/>
                  </a:lnTo>
                  <a:lnTo>
                    <a:pt x="6326" y="1308"/>
                  </a:lnTo>
                  <a:lnTo>
                    <a:pt x="6090" y="1046"/>
                  </a:lnTo>
                  <a:lnTo>
                    <a:pt x="5829" y="811"/>
                  </a:lnTo>
                  <a:lnTo>
                    <a:pt x="5568" y="602"/>
                  </a:lnTo>
                  <a:lnTo>
                    <a:pt x="5280" y="419"/>
                  </a:lnTo>
                  <a:lnTo>
                    <a:pt x="4967" y="288"/>
                  </a:lnTo>
                  <a:lnTo>
                    <a:pt x="4627" y="158"/>
                  </a:lnTo>
                  <a:lnTo>
                    <a:pt x="4287" y="79"/>
                  </a:lnTo>
                  <a:lnTo>
                    <a:pt x="3921" y="27"/>
                  </a:lnTo>
                  <a:lnTo>
                    <a:pt x="35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499" name="Google Shape;499;p53"/>
          <p:cNvGraphicFramePr/>
          <p:nvPr/>
        </p:nvGraphicFramePr>
        <p:xfrm>
          <a:off x="999675" y="588850"/>
          <a:ext cx="3000000" cy="3000000"/>
        </p:xfrm>
        <a:graphic>
          <a:graphicData uri="http://schemas.openxmlformats.org/drawingml/2006/table">
            <a:tbl>
              <a:tblPr>
                <a:noFill/>
                <a:tableStyleId>{595F10BE-E586-438D-8684-419B9455A64E}</a:tableStyleId>
              </a:tblPr>
              <a:tblGrid>
                <a:gridCol w="3505200"/>
                <a:gridCol w="1162050"/>
                <a:gridCol w="752475"/>
                <a:gridCol w="819150"/>
                <a:gridCol w="762000"/>
              </a:tblGrid>
              <a:tr h="245975">
                <a:tc>
                  <a:txBody>
                    <a:bodyPr/>
                    <a:lstStyle/>
                    <a:p>
                      <a:pPr indent="0" lvl="0" marL="0" rtl="0" algn="ctr">
                        <a:lnSpc>
                          <a:spcPct val="115000"/>
                        </a:lnSpc>
                        <a:spcBef>
                          <a:spcPts val="0"/>
                        </a:spcBef>
                        <a:spcAft>
                          <a:spcPts val="800"/>
                        </a:spcAft>
                        <a:buNone/>
                      </a:pPr>
                      <a:r>
                        <a:rPr b="1" lang="en"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b="1" lang="en" sz="1200">
                          <a:latin typeface="Times New Roman"/>
                          <a:ea typeface="Times New Roman"/>
                          <a:cs typeface="Times New Roman"/>
                          <a:sym typeface="Times New Roman"/>
                        </a:rPr>
                        <a:t>Accuracy</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b="1" lang="en" sz="1200">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b="1" lang="en" sz="1200">
                          <a:latin typeface="Times New Roman"/>
                          <a:ea typeface="Times New Roman"/>
                          <a:cs typeface="Times New Roman"/>
                          <a:sym typeface="Times New Roman"/>
                        </a:rPr>
                        <a:t>Recall</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b="1" lang="en" sz="1200">
                          <a:latin typeface="Times New Roman"/>
                          <a:ea typeface="Times New Roman"/>
                          <a:cs typeface="Times New Roman"/>
                          <a:sym typeface="Times New Roman"/>
                        </a:rPr>
                        <a:t>F1 Score</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Logistic Regression (After SMOTE)</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0.59</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0.76</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0.66</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E599"/>
                    </a:solidFill>
                  </a:tcPr>
                </a:tc>
              </a:tr>
              <a:tr h="238125">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Random Forest (After SMOTE)</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0.59</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0.66</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0.62</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9075">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SVM with Linear Kernel</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80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0.69</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0.57</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0.62</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5750">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SVM with Polynomial Kernel</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0.72</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0.48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0.57</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SVM with RBF Kernel</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0.59</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SVM with RBF Kernel (After Hyperparameter Tuning)</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0.56</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0.63</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6700">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SVM with RBF Kernel (After Feature Engineering)</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0.79</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0.65</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0.52</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0.58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5750">
                <a:tc>
                  <a:txBody>
                    <a:bodyPr/>
                    <a:lstStyle/>
                    <a:p>
                      <a:pPr indent="0" lvl="0" marL="0" rtl="0" algn="l">
                        <a:lnSpc>
                          <a:spcPct val="115000"/>
                        </a:lnSpc>
                        <a:spcBef>
                          <a:spcPts val="0"/>
                        </a:spcBef>
                        <a:spcAft>
                          <a:spcPts val="800"/>
                        </a:spcAft>
                        <a:buNone/>
                      </a:pPr>
                      <a:r>
                        <a:rPr lang="en" sz="1200">
                          <a:latin typeface="Times New Roman"/>
                          <a:ea typeface="Times New Roman"/>
                          <a:cs typeface="Times New Roman"/>
                          <a:sym typeface="Times New Roman"/>
                        </a:rPr>
                        <a:t>Neural Network</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0.62</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lang="en" sz="1200">
                          <a:latin typeface="Times New Roman"/>
                          <a:ea typeface="Times New Roman"/>
                          <a:cs typeface="Times New Roman"/>
                          <a:sym typeface="Times New Roman"/>
                        </a:rPr>
                        <a:t>0.61</a:t>
                      </a:r>
                      <a:endParaRPr sz="1200">
                        <a:latin typeface="Times New Roman"/>
                        <a:ea typeface="Times New Roman"/>
                        <a:cs typeface="Times New Roman"/>
                        <a:sym typeface="Times New Roman"/>
                      </a:endParaRPr>
                    </a:p>
                  </a:txBody>
                  <a:tcPr marT="12700" marB="635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54"/>
          <p:cNvSpPr txBox="1"/>
          <p:nvPr>
            <p:ph idx="1" type="subTitle"/>
          </p:nvPr>
        </p:nvSpPr>
        <p:spPr>
          <a:xfrm>
            <a:off x="1338900" y="229404"/>
            <a:ext cx="61752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Sora"/>
                <a:ea typeface="Sora"/>
                <a:cs typeface="Sora"/>
                <a:sym typeface="Sora"/>
              </a:rPr>
              <a:t>Logistic Regression before SMOTE</a:t>
            </a:r>
            <a:endParaRPr/>
          </a:p>
        </p:txBody>
      </p:sp>
      <p:pic>
        <p:nvPicPr>
          <p:cNvPr id="506" name="Google Shape;506;p54"/>
          <p:cNvPicPr preferRelativeResize="0"/>
          <p:nvPr/>
        </p:nvPicPr>
        <p:blipFill>
          <a:blip r:embed="rId3">
            <a:alphaModFix/>
          </a:blip>
          <a:stretch>
            <a:fillRect/>
          </a:stretch>
        </p:blipFill>
        <p:spPr>
          <a:xfrm>
            <a:off x="1598750" y="986925"/>
            <a:ext cx="5334000" cy="3371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55"/>
          <p:cNvSpPr txBox="1"/>
          <p:nvPr>
            <p:ph idx="1" type="subTitle"/>
          </p:nvPr>
        </p:nvSpPr>
        <p:spPr>
          <a:xfrm>
            <a:off x="1518650" y="143829"/>
            <a:ext cx="61752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latin typeface="Sora"/>
                <a:ea typeface="Sora"/>
                <a:cs typeface="Sora"/>
                <a:sym typeface="Sora"/>
              </a:rPr>
              <a:t>Logistic Regression after SMOTE</a:t>
            </a:r>
            <a:endParaRPr/>
          </a:p>
          <a:p>
            <a:pPr indent="0" lvl="0" marL="0" rtl="0" algn="ctr">
              <a:spcBef>
                <a:spcPts val="0"/>
              </a:spcBef>
              <a:spcAft>
                <a:spcPts val="0"/>
              </a:spcAft>
              <a:buNone/>
            </a:pPr>
            <a:r>
              <a:t/>
            </a:r>
            <a:endParaRPr/>
          </a:p>
        </p:txBody>
      </p:sp>
      <p:pic>
        <p:nvPicPr>
          <p:cNvPr id="513" name="Google Shape;513;p55"/>
          <p:cNvPicPr preferRelativeResize="0"/>
          <p:nvPr/>
        </p:nvPicPr>
        <p:blipFill>
          <a:blip r:embed="rId3">
            <a:alphaModFix/>
          </a:blip>
          <a:stretch>
            <a:fillRect/>
          </a:stretch>
        </p:blipFill>
        <p:spPr>
          <a:xfrm>
            <a:off x="1634450" y="879800"/>
            <a:ext cx="5943600" cy="3771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6"/>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56"/>
          <p:cNvSpPr txBox="1"/>
          <p:nvPr>
            <p:ph idx="1" type="subTitle"/>
          </p:nvPr>
        </p:nvSpPr>
        <p:spPr>
          <a:xfrm>
            <a:off x="1621325" y="143804"/>
            <a:ext cx="61752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Sora"/>
                <a:ea typeface="Sora"/>
                <a:cs typeface="Sora"/>
                <a:sym typeface="Sora"/>
              </a:rPr>
              <a:t>Random Forest Feature Importances</a:t>
            </a:r>
            <a:endParaRPr b="1" sz="2500">
              <a:latin typeface="Sora"/>
              <a:ea typeface="Sora"/>
              <a:cs typeface="Sora"/>
              <a:sym typeface="Sora"/>
            </a:endParaRPr>
          </a:p>
        </p:txBody>
      </p:sp>
      <p:pic>
        <p:nvPicPr>
          <p:cNvPr id="520" name="Google Shape;520;p56"/>
          <p:cNvPicPr preferRelativeResize="0"/>
          <p:nvPr/>
        </p:nvPicPr>
        <p:blipFill>
          <a:blip r:embed="rId3">
            <a:alphaModFix/>
          </a:blip>
          <a:stretch>
            <a:fillRect/>
          </a:stretch>
        </p:blipFill>
        <p:spPr>
          <a:xfrm>
            <a:off x="2152650" y="982550"/>
            <a:ext cx="4838700" cy="304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57"/>
          <p:cNvSpPr txBox="1"/>
          <p:nvPr>
            <p:ph idx="1" type="subTitle"/>
          </p:nvPr>
        </p:nvSpPr>
        <p:spPr>
          <a:xfrm>
            <a:off x="1415925" y="263654"/>
            <a:ext cx="61752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latin typeface="Sora"/>
                <a:ea typeface="Sora"/>
                <a:cs typeface="Sora"/>
                <a:sym typeface="Sora"/>
              </a:rPr>
              <a:t>SVM</a:t>
            </a:r>
            <a:r>
              <a:rPr b="1" lang="en" sz="2500">
                <a:latin typeface="Sora"/>
                <a:ea typeface="Sora"/>
                <a:cs typeface="Sora"/>
                <a:sym typeface="Sora"/>
              </a:rPr>
              <a:t> Feature Importances</a:t>
            </a:r>
            <a:endParaRPr b="1" sz="2500">
              <a:latin typeface="Sora"/>
              <a:ea typeface="Sora"/>
              <a:cs typeface="Sora"/>
              <a:sym typeface="Sora"/>
            </a:endParaRPr>
          </a:p>
          <a:p>
            <a:pPr indent="0" lvl="0" marL="0" rtl="0" algn="ctr">
              <a:spcBef>
                <a:spcPts val="0"/>
              </a:spcBef>
              <a:spcAft>
                <a:spcPts val="0"/>
              </a:spcAft>
              <a:buNone/>
            </a:pPr>
            <a:r>
              <a:t/>
            </a:r>
            <a:endParaRPr/>
          </a:p>
        </p:txBody>
      </p:sp>
      <p:pic>
        <p:nvPicPr>
          <p:cNvPr id="527" name="Google Shape;527;p57"/>
          <p:cNvPicPr preferRelativeResize="0"/>
          <p:nvPr/>
        </p:nvPicPr>
        <p:blipFill>
          <a:blip r:embed="rId3">
            <a:alphaModFix/>
          </a:blip>
          <a:stretch>
            <a:fillRect/>
          </a:stretch>
        </p:blipFill>
        <p:spPr>
          <a:xfrm>
            <a:off x="1531725" y="888400"/>
            <a:ext cx="5943600" cy="3876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idx="2" type="title"/>
          </p:nvPr>
        </p:nvSpPr>
        <p:spPr>
          <a:xfrm>
            <a:off x="4114800" y="15057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3" name="Google Shape;533;p58"/>
          <p:cNvPicPr preferRelativeResize="0"/>
          <p:nvPr/>
        </p:nvPicPr>
        <p:blipFill>
          <a:blip r:embed="rId3">
            <a:alphaModFix/>
          </a:blip>
          <a:stretch>
            <a:fillRect/>
          </a:stretch>
        </p:blipFill>
        <p:spPr>
          <a:xfrm>
            <a:off x="66850" y="1032313"/>
            <a:ext cx="4133850" cy="2676525"/>
          </a:xfrm>
          <a:prstGeom prst="rect">
            <a:avLst/>
          </a:prstGeom>
          <a:noFill/>
          <a:ln>
            <a:noFill/>
          </a:ln>
        </p:spPr>
      </p:pic>
      <p:pic>
        <p:nvPicPr>
          <p:cNvPr id="534" name="Google Shape;534;p58"/>
          <p:cNvPicPr preferRelativeResize="0"/>
          <p:nvPr/>
        </p:nvPicPr>
        <p:blipFill>
          <a:blip r:embed="rId4">
            <a:alphaModFix/>
          </a:blip>
          <a:stretch>
            <a:fillRect/>
          </a:stretch>
        </p:blipFill>
        <p:spPr>
          <a:xfrm>
            <a:off x="4478523" y="1032325"/>
            <a:ext cx="4190152" cy="2676525"/>
          </a:xfrm>
          <a:prstGeom prst="rect">
            <a:avLst/>
          </a:prstGeom>
          <a:noFill/>
          <a:ln>
            <a:noFill/>
          </a:ln>
        </p:spPr>
      </p:pic>
      <p:sp>
        <p:nvSpPr>
          <p:cNvPr id="535" name="Google Shape;535;p58"/>
          <p:cNvSpPr txBox="1"/>
          <p:nvPr>
            <p:ph idx="1" type="subTitle"/>
          </p:nvPr>
        </p:nvSpPr>
        <p:spPr>
          <a:xfrm>
            <a:off x="1518650" y="143829"/>
            <a:ext cx="61752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Sora"/>
                <a:ea typeface="Sora"/>
                <a:cs typeface="Sora"/>
                <a:sym typeface="Sora"/>
              </a:rPr>
              <a:t>K-Means </a:t>
            </a:r>
            <a:endParaRPr/>
          </a:p>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p:nvPr/>
        </p:nvSpPr>
        <p:spPr>
          <a:xfrm>
            <a:off x="3649025" y="139946"/>
            <a:ext cx="1161300" cy="1161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9"/>
          <p:cNvSpPr txBox="1"/>
          <p:nvPr>
            <p:ph type="title"/>
          </p:nvPr>
        </p:nvSpPr>
        <p:spPr>
          <a:xfrm>
            <a:off x="177300" y="1703750"/>
            <a:ext cx="8789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AND RECOMMENDATION</a:t>
            </a:r>
            <a:endParaRPr/>
          </a:p>
        </p:txBody>
      </p:sp>
      <p:sp>
        <p:nvSpPr>
          <p:cNvPr id="542" name="Google Shape;542;p59"/>
          <p:cNvSpPr txBox="1"/>
          <p:nvPr>
            <p:ph idx="2" type="title"/>
          </p:nvPr>
        </p:nvSpPr>
        <p:spPr>
          <a:xfrm>
            <a:off x="3772475" y="37514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cxnSp>
        <p:nvCxnSpPr>
          <p:cNvPr id="543" name="Google Shape;543;p59"/>
          <p:cNvCxnSpPr/>
          <p:nvPr/>
        </p:nvCxnSpPr>
        <p:spPr>
          <a:xfrm>
            <a:off x="1606200" y="3430567"/>
            <a:ext cx="5931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49" name="Google Shape;549;p60"/>
          <p:cNvSpPr txBox="1"/>
          <p:nvPr/>
        </p:nvSpPr>
        <p:spPr>
          <a:xfrm>
            <a:off x="4770350" y="1395250"/>
            <a:ext cx="3944100" cy="3278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300"/>
              </a:spcBef>
              <a:spcAft>
                <a:spcPts val="0"/>
              </a:spcAft>
              <a:buNone/>
            </a:pPr>
            <a:r>
              <a:rPr b="1" lang="en" sz="1800">
                <a:solidFill>
                  <a:schemeClr val="dk1"/>
                </a:solidFill>
                <a:latin typeface="Times New Roman"/>
                <a:ea typeface="Times New Roman"/>
                <a:cs typeface="Times New Roman"/>
                <a:sym typeface="Times New Roman"/>
              </a:rPr>
              <a:t>Reasons for Customer Churn:</a:t>
            </a:r>
            <a:endParaRPr b="1" sz="18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Higher cost of fiber services </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Unmet high expectations for service quality</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Intense competition  </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Demographic profile</a:t>
            </a:r>
            <a:endParaRPr sz="1200">
              <a:solidFill>
                <a:schemeClr val="dk1"/>
              </a:solidFill>
              <a:latin typeface="Times New Roman"/>
              <a:ea typeface="Times New Roman"/>
              <a:cs typeface="Times New Roman"/>
              <a:sym typeface="Times New Roman"/>
            </a:endParaRPr>
          </a:p>
          <a:p>
            <a:pPr indent="0" lvl="0" marL="274320" marR="0" rtl="0" algn="l">
              <a:lnSpc>
                <a:spcPct val="100000"/>
              </a:lnSpc>
              <a:spcBef>
                <a:spcPts val="30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300"/>
              </a:spcBef>
              <a:spcAft>
                <a:spcPts val="0"/>
              </a:spcAft>
              <a:buNone/>
            </a:pPr>
            <a:r>
              <a:rPr b="1" lang="en" sz="1800">
                <a:solidFill>
                  <a:schemeClr val="dk1"/>
                </a:solidFill>
                <a:latin typeface="Times New Roman"/>
                <a:ea typeface="Times New Roman"/>
                <a:cs typeface="Times New Roman"/>
                <a:sym typeface="Times New Roman"/>
              </a:rPr>
              <a:t>Important Variables:</a:t>
            </a:r>
            <a:endParaRPr sz="10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Total and Monthly Charges</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Internet Service (Fiber Optic)</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Tenure Months</a:t>
            </a:r>
            <a:endParaRPr sz="1200">
              <a:solidFill>
                <a:schemeClr val="dk1"/>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Dependents</a:t>
            </a:r>
            <a:endParaRPr sz="1150">
              <a:solidFill>
                <a:srgbClr val="1C2B33"/>
              </a:solidFill>
              <a:highlight>
                <a:srgbClr val="FFFFFF"/>
              </a:highlight>
              <a:latin typeface="Times New Roman"/>
              <a:ea typeface="Times New Roman"/>
              <a:cs typeface="Times New Roman"/>
              <a:sym typeface="Times New Roman"/>
            </a:endParaRPr>
          </a:p>
        </p:txBody>
      </p:sp>
      <p:sp>
        <p:nvSpPr>
          <p:cNvPr id="550" name="Google Shape;550;p60"/>
          <p:cNvSpPr txBox="1"/>
          <p:nvPr/>
        </p:nvSpPr>
        <p:spPr>
          <a:xfrm>
            <a:off x="520225" y="1465650"/>
            <a:ext cx="3582600" cy="2693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b="1" lang="en" sz="1800">
                <a:solidFill>
                  <a:schemeClr val="dk1"/>
                </a:solidFill>
                <a:latin typeface="Times New Roman"/>
                <a:ea typeface="Times New Roman"/>
                <a:cs typeface="Times New Roman"/>
                <a:sym typeface="Times New Roman"/>
              </a:rPr>
              <a:t>Best Model: </a:t>
            </a:r>
            <a:r>
              <a:rPr lang="en" sz="1800">
                <a:solidFill>
                  <a:schemeClr val="dk1"/>
                </a:solidFill>
                <a:latin typeface="Times New Roman"/>
                <a:ea typeface="Times New Roman"/>
                <a:cs typeface="Times New Roman"/>
                <a:sym typeface="Times New Roman"/>
              </a:rPr>
              <a:t>SVM with RBF kernel (Hyperparameter Tuning)</a:t>
            </a:r>
            <a:endParaRPr sz="1800">
              <a:solidFill>
                <a:schemeClr val="dk1"/>
              </a:solidFill>
              <a:latin typeface="Times New Roman"/>
              <a:ea typeface="Times New Roman"/>
              <a:cs typeface="Times New Roman"/>
              <a:sym typeface="Times New Roman"/>
            </a:endParaRPr>
          </a:p>
          <a:p>
            <a:pPr indent="-238759" lvl="0" marL="274320" rtl="0" algn="l">
              <a:spcBef>
                <a:spcPts val="300"/>
              </a:spcBef>
              <a:spcAft>
                <a:spcPts val="0"/>
              </a:spcAft>
              <a:buClr>
                <a:schemeClr val="dk2"/>
              </a:buClr>
              <a:buSzPts val="1600"/>
              <a:buFont typeface="Times New Roman"/>
              <a:buChar char="●"/>
            </a:pPr>
            <a:r>
              <a:rPr b="1" lang="en" sz="1200">
                <a:solidFill>
                  <a:schemeClr val="dk1"/>
                </a:solidFill>
                <a:latin typeface="Times New Roman"/>
                <a:ea typeface="Times New Roman"/>
                <a:cs typeface="Times New Roman"/>
                <a:sym typeface="Times New Roman"/>
              </a:rPr>
              <a:t>Accuracy: 0.81</a:t>
            </a:r>
            <a:endParaRPr b="1" sz="1200">
              <a:solidFill>
                <a:schemeClr val="dk1"/>
              </a:solidFill>
              <a:latin typeface="Times New Roman"/>
              <a:ea typeface="Times New Roman"/>
              <a:cs typeface="Times New Roman"/>
              <a:sym typeface="Times New Roman"/>
            </a:endParaRPr>
          </a:p>
          <a:p>
            <a:pPr indent="-238759" lvl="0" marL="274320" rtl="0" algn="l">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F1 Score: 0.63</a:t>
            </a:r>
            <a:endParaRPr sz="1200">
              <a:solidFill>
                <a:schemeClr val="dk1"/>
              </a:solidFill>
              <a:latin typeface="Times New Roman"/>
              <a:ea typeface="Times New Roman"/>
              <a:cs typeface="Times New Roman"/>
              <a:sym typeface="Times New Roman"/>
            </a:endParaRPr>
          </a:p>
          <a:p>
            <a:pPr indent="0" lvl="0" marL="274320" rtl="0" algn="l">
              <a:spcBef>
                <a:spcPts val="3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b="1" lang="en" sz="1800">
                <a:solidFill>
                  <a:schemeClr val="dk1"/>
                </a:solidFill>
                <a:latin typeface="Times New Roman"/>
                <a:ea typeface="Times New Roman"/>
                <a:cs typeface="Times New Roman"/>
                <a:sym typeface="Times New Roman"/>
              </a:rPr>
              <a:t>Alternative Option:</a:t>
            </a:r>
            <a:r>
              <a:rPr lang="en" sz="1800">
                <a:solidFill>
                  <a:schemeClr val="dk1"/>
                </a:solidFill>
                <a:latin typeface="Times New Roman"/>
                <a:ea typeface="Times New Roman"/>
                <a:cs typeface="Times New Roman"/>
                <a:sym typeface="Times New Roman"/>
              </a:rPr>
              <a:t> Logistic Regression  (After SMOTE)</a:t>
            </a:r>
            <a:endParaRPr sz="1800">
              <a:solidFill>
                <a:schemeClr val="dk1"/>
              </a:solidFill>
              <a:latin typeface="Times New Roman"/>
              <a:ea typeface="Times New Roman"/>
              <a:cs typeface="Times New Roman"/>
              <a:sym typeface="Times New Roman"/>
            </a:endParaRPr>
          </a:p>
          <a:p>
            <a:pPr indent="-238759" lvl="0" marL="274320" rtl="0" algn="l">
              <a:spcBef>
                <a:spcPts val="300"/>
              </a:spcBef>
              <a:spcAft>
                <a:spcPts val="0"/>
              </a:spcAft>
              <a:buClr>
                <a:schemeClr val="dk2"/>
              </a:buClr>
              <a:buSzPts val="1600"/>
              <a:buFont typeface="Times New Roman"/>
              <a:buChar char="●"/>
            </a:pPr>
            <a:r>
              <a:rPr lang="en" sz="1200">
                <a:solidFill>
                  <a:schemeClr val="dk1"/>
                </a:solidFill>
                <a:latin typeface="Times New Roman"/>
                <a:ea typeface="Times New Roman"/>
                <a:cs typeface="Times New Roman"/>
                <a:sym typeface="Times New Roman"/>
              </a:rPr>
              <a:t>Accuracy: 0.78</a:t>
            </a:r>
            <a:endParaRPr sz="1200">
              <a:solidFill>
                <a:schemeClr val="dk1"/>
              </a:solidFill>
              <a:latin typeface="Times New Roman"/>
              <a:ea typeface="Times New Roman"/>
              <a:cs typeface="Times New Roman"/>
              <a:sym typeface="Times New Roman"/>
            </a:endParaRPr>
          </a:p>
          <a:p>
            <a:pPr indent="-238759" lvl="0" marL="274320" rtl="0" algn="l">
              <a:spcBef>
                <a:spcPts val="300"/>
              </a:spcBef>
              <a:spcAft>
                <a:spcPts val="0"/>
              </a:spcAft>
              <a:buClr>
                <a:schemeClr val="dk2"/>
              </a:buClr>
              <a:buSzPts val="1600"/>
              <a:buFont typeface="Times New Roman"/>
              <a:buChar char="●"/>
            </a:pPr>
            <a:r>
              <a:rPr b="1" lang="en" sz="1200">
                <a:solidFill>
                  <a:schemeClr val="dk1"/>
                </a:solidFill>
                <a:latin typeface="Times New Roman"/>
                <a:ea typeface="Times New Roman"/>
                <a:cs typeface="Times New Roman"/>
                <a:sym typeface="Times New Roman"/>
              </a:rPr>
              <a:t>F1 Score: 0.66</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txBox="1"/>
          <p:nvPr>
            <p:ph idx="4" type="title"/>
          </p:nvPr>
        </p:nvSpPr>
        <p:spPr>
          <a:xfrm>
            <a:off x="794950" y="365760"/>
            <a:ext cx="7708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556" name="Google Shape;556;p61"/>
          <p:cNvSpPr txBox="1"/>
          <p:nvPr>
            <p:ph type="title"/>
          </p:nvPr>
        </p:nvSpPr>
        <p:spPr>
          <a:xfrm>
            <a:off x="795250" y="1479550"/>
            <a:ext cx="3749100" cy="3657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Total and </a:t>
            </a:r>
            <a:r>
              <a:rPr lang="en"/>
              <a:t>Monthly Charges:</a:t>
            </a:r>
            <a:endParaRPr/>
          </a:p>
        </p:txBody>
      </p:sp>
      <p:sp>
        <p:nvSpPr>
          <p:cNvPr id="557" name="Google Shape;557;p61"/>
          <p:cNvSpPr txBox="1"/>
          <p:nvPr>
            <p:ph idx="1" type="body"/>
          </p:nvPr>
        </p:nvSpPr>
        <p:spPr>
          <a:xfrm>
            <a:off x="794950" y="1693800"/>
            <a:ext cx="7422900" cy="2905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300"/>
              </a:spcBef>
              <a:spcAft>
                <a:spcPts val="0"/>
              </a:spcAft>
              <a:buNone/>
            </a:pPr>
            <a:r>
              <a:t/>
            </a:r>
            <a:endParaRPr>
              <a:solidFill>
                <a:schemeClr val="hlink"/>
              </a:solidFill>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Tiered pricing plans for flexibility and value</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Loyalty discounts and bundled services for cost savings</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Regular billing review and adjustment for fairness and transparency</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Referral programs to reward customers for bringing in new subscribers</a:t>
            </a:r>
            <a:endParaRPr>
              <a:solidFill>
                <a:schemeClr val="hlink"/>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idx="1" type="body"/>
          </p:nvPr>
        </p:nvSpPr>
        <p:spPr>
          <a:xfrm>
            <a:off x="77025" y="864375"/>
            <a:ext cx="6350100" cy="31323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Project Focus:</a:t>
            </a:r>
            <a:r>
              <a:rPr lang="en" sz="1400">
                <a:latin typeface="Arial"/>
                <a:ea typeface="Arial"/>
                <a:cs typeface="Arial"/>
                <a:sym typeface="Arial"/>
              </a:rPr>
              <a:t> Analyze customer churn rates and CLTV to improve management of subscription-based businesses.</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Goal of Churn Prediction:</a:t>
            </a:r>
            <a:r>
              <a:rPr lang="en" sz="1400">
                <a:latin typeface="Arial"/>
                <a:ea typeface="Arial"/>
                <a:cs typeface="Arial"/>
                <a:sym typeface="Arial"/>
              </a:rPr>
              <a:t> Identify at-risk clients and develop targeted retention strategies.</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Integration of CLTV Analysis:</a:t>
            </a:r>
            <a:endParaRPr b="1"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Enhance profitability through strategic business decisions.</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Gain deeper insights into customer behaviors.</a:t>
            </a:r>
            <a:endParaRPr b="1"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Product and Service Refinement:</a:t>
            </a:r>
            <a:r>
              <a:rPr lang="en" sz="1400">
                <a:latin typeface="Arial"/>
                <a:ea typeface="Arial"/>
                <a:cs typeface="Arial"/>
                <a:sym typeface="Arial"/>
              </a:rPr>
              <a:t> Emphasize the refinement of offerings to reduce churn rates.</a:t>
            </a:r>
            <a:endParaRPr b="1" sz="1400">
              <a:latin typeface="Sora"/>
              <a:ea typeface="Sora"/>
              <a:cs typeface="Sora"/>
              <a:sym typeface="Sora"/>
            </a:endParaRPr>
          </a:p>
        </p:txBody>
      </p:sp>
      <p:pic>
        <p:nvPicPr>
          <p:cNvPr id="216" name="Google Shape;216;p26"/>
          <p:cNvPicPr preferRelativeResize="0"/>
          <p:nvPr>
            <p:ph idx="2" type="pic"/>
          </p:nvPr>
        </p:nvPicPr>
        <p:blipFill rotWithShape="1">
          <a:blip r:embed="rId3">
            <a:alphaModFix/>
          </a:blip>
          <a:srcRect b="0" l="3771" r="3781" t="0"/>
          <a:stretch/>
        </p:blipFill>
        <p:spPr>
          <a:xfrm>
            <a:off x="6547050" y="0"/>
            <a:ext cx="2596950" cy="5143500"/>
          </a:xfrm>
          <a:prstGeom prst="rect">
            <a:avLst/>
          </a:prstGeom>
        </p:spPr>
      </p:pic>
      <p:pic>
        <p:nvPicPr>
          <p:cNvPr id="217" name="Google Shape;217;p26"/>
          <p:cNvPicPr preferRelativeResize="0"/>
          <p:nvPr/>
        </p:nvPicPr>
        <p:blipFill>
          <a:blip r:embed="rId4">
            <a:alphaModFix/>
          </a:blip>
          <a:stretch>
            <a:fillRect/>
          </a:stretch>
        </p:blipFill>
        <p:spPr>
          <a:xfrm flipH="1" rot="10800000">
            <a:off x="7573525" y="3754646"/>
            <a:ext cx="3922576" cy="3922576"/>
          </a:xfrm>
          <a:prstGeom prst="rect">
            <a:avLst/>
          </a:prstGeom>
          <a:noFill/>
          <a:ln>
            <a:noFill/>
          </a:ln>
        </p:spPr>
      </p:pic>
      <p:pic>
        <p:nvPicPr>
          <p:cNvPr id="218" name="Google Shape;218;p26"/>
          <p:cNvPicPr preferRelativeResize="0"/>
          <p:nvPr/>
        </p:nvPicPr>
        <p:blipFill>
          <a:blip r:embed="rId5">
            <a:alphaModFix/>
          </a:blip>
          <a:stretch>
            <a:fillRect/>
          </a:stretch>
        </p:blipFill>
        <p:spPr>
          <a:xfrm flipH="1" rot="5400000">
            <a:off x="7416625" y="-3299591"/>
            <a:ext cx="51435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idx="4" type="title"/>
          </p:nvPr>
        </p:nvSpPr>
        <p:spPr>
          <a:xfrm>
            <a:off x="794950" y="365760"/>
            <a:ext cx="7708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563" name="Google Shape;563;p62"/>
          <p:cNvSpPr txBox="1"/>
          <p:nvPr>
            <p:ph type="title"/>
          </p:nvPr>
        </p:nvSpPr>
        <p:spPr>
          <a:xfrm>
            <a:off x="795250" y="1479550"/>
            <a:ext cx="4289100" cy="3657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Internet Service (Fiber Optic):</a:t>
            </a:r>
            <a:endParaRPr/>
          </a:p>
        </p:txBody>
      </p:sp>
      <p:sp>
        <p:nvSpPr>
          <p:cNvPr id="564" name="Google Shape;564;p62"/>
          <p:cNvSpPr txBox="1"/>
          <p:nvPr>
            <p:ph idx="1" type="body"/>
          </p:nvPr>
        </p:nvSpPr>
        <p:spPr>
          <a:xfrm>
            <a:off x="794950" y="1693800"/>
            <a:ext cx="7422900" cy="2905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300"/>
              </a:spcBef>
              <a:spcAft>
                <a:spcPts val="0"/>
              </a:spcAft>
              <a:buNone/>
            </a:pPr>
            <a:r>
              <a:t/>
            </a:r>
            <a:endParaRPr>
              <a:solidFill>
                <a:schemeClr val="hlink"/>
              </a:solidFill>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Enhanced customer support for fiber optic users</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Satisfaction guarantees and trial periods for new customers</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Regular feedback collection to improve service quality</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Fiber optic-specific strategies like detailed speed and reliability information, flexible data plans, and regular network upgrades</a:t>
            </a:r>
            <a:endParaRPr>
              <a:latin typeface="Times New Roman"/>
              <a:ea typeface="Times New Roman"/>
              <a:cs typeface="Times New Roman"/>
              <a:sym typeface="Times New Roman"/>
            </a:endParaRPr>
          </a:p>
          <a:p>
            <a:pPr indent="0" lvl="0" marL="0" marR="0" rtl="0" algn="l">
              <a:lnSpc>
                <a:spcPct val="100000"/>
              </a:lnSpc>
              <a:spcBef>
                <a:spcPts val="3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3"/>
          <p:cNvSpPr txBox="1"/>
          <p:nvPr>
            <p:ph idx="4" type="title"/>
          </p:nvPr>
        </p:nvSpPr>
        <p:spPr>
          <a:xfrm>
            <a:off x="794950" y="365760"/>
            <a:ext cx="7708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570" name="Google Shape;570;p63"/>
          <p:cNvSpPr txBox="1"/>
          <p:nvPr>
            <p:ph type="title"/>
          </p:nvPr>
        </p:nvSpPr>
        <p:spPr>
          <a:xfrm>
            <a:off x="795250" y="1479550"/>
            <a:ext cx="3749100" cy="3657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Tenure Months:</a:t>
            </a:r>
            <a:endParaRPr/>
          </a:p>
        </p:txBody>
      </p:sp>
      <p:sp>
        <p:nvSpPr>
          <p:cNvPr id="571" name="Google Shape;571;p63"/>
          <p:cNvSpPr txBox="1"/>
          <p:nvPr>
            <p:ph idx="1" type="body"/>
          </p:nvPr>
        </p:nvSpPr>
        <p:spPr>
          <a:xfrm>
            <a:off x="794950" y="1693800"/>
            <a:ext cx="7422900" cy="2905500"/>
          </a:xfrm>
          <a:prstGeom prst="rect">
            <a:avLst/>
          </a:prstGeom>
        </p:spPr>
        <p:txBody>
          <a:bodyPr anchorCtr="0" anchor="t" bIns="91425" lIns="91425" spcFirstLastPara="1" rIns="91425" wrap="square" tIns="91425">
            <a:noAutofit/>
          </a:bodyPr>
          <a:lstStyle/>
          <a:p>
            <a:pPr indent="0" lvl="0" marL="274320" marR="0" rtl="0" algn="l">
              <a:lnSpc>
                <a:spcPct val="100000"/>
              </a:lnSpc>
              <a:spcBef>
                <a:spcPts val="300"/>
              </a:spcBef>
              <a:spcAft>
                <a:spcPts val="0"/>
              </a:spcAft>
              <a:buNone/>
            </a:pPr>
            <a:r>
              <a:t/>
            </a:r>
            <a:endParaRPr>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Loyalty programs with rewards like discounts, exclusive offers, and early access to new features</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Recognition and celebration of customer milestones (e.g., anniversaries)</a:t>
            </a:r>
            <a:endParaRPr sz="1600">
              <a:latin typeface="Times New Roman"/>
              <a:ea typeface="Times New Roman"/>
              <a:cs typeface="Times New Roman"/>
              <a:sym typeface="Times New Roman"/>
            </a:endParaRPr>
          </a:p>
          <a:p>
            <a:pPr indent="-238759" lvl="0" marL="274320" marR="0" rtl="0" algn="l">
              <a:lnSpc>
                <a:spcPct val="100000"/>
              </a:lnSpc>
              <a:spcBef>
                <a:spcPts val="300"/>
              </a:spcBef>
              <a:spcAft>
                <a:spcPts val="0"/>
              </a:spcAft>
              <a:buSzPts val="1600"/>
              <a:buFont typeface="Times New Roman"/>
              <a:buChar char="●"/>
            </a:pPr>
            <a:r>
              <a:rPr lang="en" sz="1600">
                <a:latin typeface="Times New Roman"/>
                <a:ea typeface="Times New Roman"/>
                <a:cs typeface="Times New Roman"/>
                <a:sym typeface="Times New Roman"/>
              </a:rPr>
              <a:t>Personalized support and account management for long-tenure customers</a:t>
            </a:r>
            <a:endParaRPr>
              <a:latin typeface="Times New Roman"/>
              <a:ea typeface="Times New Roman"/>
              <a:cs typeface="Times New Roman"/>
              <a:sym typeface="Times New Roman"/>
            </a:endParaRPr>
          </a:p>
          <a:p>
            <a:pPr indent="0" lvl="0" marL="0" marR="0" rtl="0" algn="l">
              <a:lnSpc>
                <a:spcPct val="100000"/>
              </a:lnSpc>
              <a:spcBef>
                <a:spcPts val="300"/>
              </a:spcBef>
              <a:spcAft>
                <a:spcPts val="0"/>
              </a:spcAft>
              <a:buNone/>
            </a:pPr>
            <a:r>
              <a:t/>
            </a:r>
            <a:endParaRPr>
              <a:solidFill>
                <a:schemeClr val="hlink"/>
              </a:solidFill>
              <a:latin typeface="Times New Roman"/>
              <a:ea typeface="Times New Roman"/>
              <a:cs typeface="Times New Roman"/>
              <a:sym typeface="Times New Roman"/>
            </a:endParaRPr>
          </a:p>
          <a:p>
            <a:pPr indent="0" lvl="0" marL="274320" rtl="0" algn="l">
              <a:spcBef>
                <a:spcPts val="3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4"/>
          <p:cNvSpPr txBox="1"/>
          <p:nvPr>
            <p:ph idx="4" type="title"/>
          </p:nvPr>
        </p:nvSpPr>
        <p:spPr>
          <a:xfrm>
            <a:off x="794950" y="365760"/>
            <a:ext cx="7708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577" name="Google Shape;577;p64"/>
          <p:cNvSpPr txBox="1"/>
          <p:nvPr>
            <p:ph type="title"/>
          </p:nvPr>
        </p:nvSpPr>
        <p:spPr>
          <a:xfrm>
            <a:off x="795250" y="1479550"/>
            <a:ext cx="3749100" cy="3657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Dependents:</a:t>
            </a:r>
            <a:endParaRPr/>
          </a:p>
        </p:txBody>
      </p:sp>
      <p:sp>
        <p:nvSpPr>
          <p:cNvPr id="578" name="Google Shape;578;p64"/>
          <p:cNvSpPr txBox="1"/>
          <p:nvPr>
            <p:ph idx="1" type="body"/>
          </p:nvPr>
        </p:nvSpPr>
        <p:spPr>
          <a:xfrm>
            <a:off x="794950" y="1693800"/>
            <a:ext cx="7422900" cy="290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50">
              <a:solidFill>
                <a:srgbClr val="1C2B33"/>
              </a:solidFill>
              <a:highlight>
                <a:srgbClr val="FFFFFF"/>
              </a:highlight>
              <a:latin typeface="Times New Roman"/>
              <a:ea typeface="Times New Roman"/>
              <a:cs typeface="Times New Roman"/>
              <a:sym typeface="Times New Roman"/>
            </a:endParaRPr>
          </a:p>
          <a:p>
            <a:pPr indent="-264160" lvl="0" marL="274320" marR="0" rtl="0" algn="l">
              <a:lnSpc>
                <a:spcPct val="100000"/>
              </a:lnSpc>
              <a:spcBef>
                <a:spcPts val="1200"/>
              </a:spcBef>
              <a:spcAft>
                <a:spcPts val="0"/>
              </a:spcAft>
              <a:buSzPts val="2000"/>
              <a:buFont typeface="Times New Roman"/>
              <a:buChar char="●"/>
            </a:pPr>
            <a:r>
              <a:rPr lang="en" sz="1600">
                <a:latin typeface="Times New Roman"/>
                <a:ea typeface="Times New Roman"/>
                <a:cs typeface="Times New Roman"/>
                <a:sym typeface="Times New Roman"/>
              </a:rPr>
              <a:t>Family-friendly plans with generous data allowances, speeds, and family-oriented content and features</a:t>
            </a:r>
            <a:endParaRPr sz="1600">
              <a:latin typeface="Times New Roman"/>
              <a:ea typeface="Times New Roman"/>
              <a:cs typeface="Times New Roman"/>
              <a:sym typeface="Times New Roman"/>
            </a:endParaRPr>
          </a:p>
          <a:p>
            <a:pPr indent="-264160" lvl="0" marL="274320" marR="0" rtl="0" algn="l">
              <a:lnSpc>
                <a:spcPct val="100000"/>
              </a:lnSpc>
              <a:spcBef>
                <a:spcPts val="300"/>
              </a:spcBef>
              <a:spcAft>
                <a:spcPts val="0"/>
              </a:spcAft>
              <a:buSzPts val="2000"/>
              <a:buFont typeface="Times New Roman"/>
              <a:buChar char="●"/>
            </a:pPr>
            <a:r>
              <a:rPr lang="en" sz="1600">
                <a:latin typeface="Times New Roman"/>
                <a:ea typeface="Times New Roman"/>
                <a:cs typeface="Times New Roman"/>
                <a:sym typeface="Times New Roman"/>
              </a:rPr>
              <a:t>Flexible plans that adapt to changing family needs</a:t>
            </a:r>
            <a:endParaRPr sz="1600">
              <a:latin typeface="Times New Roman"/>
              <a:ea typeface="Times New Roman"/>
              <a:cs typeface="Times New Roman"/>
              <a:sym typeface="Times New Roman"/>
            </a:endParaRPr>
          </a:p>
          <a:p>
            <a:pPr indent="-264160" lvl="0" marL="274320" marR="0" rtl="0" algn="l">
              <a:lnSpc>
                <a:spcPct val="100000"/>
              </a:lnSpc>
              <a:spcBef>
                <a:spcPts val="300"/>
              </a:spcBef>
              <a:spcAft>
                <a:spcPts val="0"/>
              </a:spcAft>
              <a:buSzPts val="2000"/>
              <a:buFont typeface="Times New Roman"/>
              <a:buChar char="●"/>
            </a:pPr>
            <a:r>
              <a:rPr lang="en" sz="1600">
                <a:latin typeface="Times New Roman"/>
                <a:ea typeface="Times New Roman"/>
                <a:cs typeface="Times New Roman"/>
                <a:sym typeface="Times New Roman"/>
              </a:rPr>
              <a:t>Enhanced customer support with trained staff and dedicated support channels for families</a:t>
            </a:r>
            <a:endParaRPr sz="1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5"/>
          <p:cNvSpPr txBox="1"/>
          <p:nvPr>
            <p:ph type="title"/>
          </p:nvPr>
        </p:nvSpPr>
        <p:spPr>
          <a:xfrm>
            <a:off x="724650" y="1947644"/>
            <a:ext cx="4947900" cy="10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cxnSp>
        <p:nvCxnSpPr>
          <p:cNvPr id="584" name="Google Shape;584;p65"/>
          <p:cNvCxnSpPr/>
          <p:nvPr/>
        </p:nvCxnSpPr>
        <p:spPr>
          <a:xfrm>
            <a:off x="724650" y="3150812"/>
            <a:ext cx="4770300" cy="0"/>
          </a:xfrm>
          <a:prstGeom prst="straightConnector1">
            <a:avLst/>
          </a:prstGeom>
          <a:noFill/>
          <a:ln cap="flat" cmpd="sng" w="19050">
            <a:solidFill>
              <a:schemeClr val="dk1"/>
            </a:solidFill>
            <a:prstDash val="solid"/>
            <a:round/>
            <a:headEnd len="med" w="med" type="none"/>
            <a:tailEnd len="med" w="med" type="none"/>
          </a:ln>
        </p:spPr>
      </p:cxnSp>
      <p:pic>
        <p:nvPicPr>
          <p:cNvPr id="585" name="Google Shape;585;p65"/>
          <p:cNvPicPr preferRelativeResize="0"/>
          <p:nvPr>
            <p:ph idx="2" type="pic"/>
          </p:nvPr>
        </p:nvPicPr>
        <p:blipFill rotWithShape="1">
          <a:blip r:embed="rId3">
            <a:alphaModFix/>
          </a:blip>
          <a:srcRect b="0" l="42648" r="22683" t="0"/>
          <a:stretch/>
        </p:blipFill>
        <p:spPr>
          <a:xfrm>
            <a:off x="5973900" y="0"/>
            <a:ext cx="317010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p:nvPr/>
        </p:nvSpPr>
        <p:spPr>
          <a:xfrm>
            <a:off x="3743175" y="1278196"/>
            <a:ext cx="1161300" cy="1161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ph type="title"/>
          </p:nvPr>
        </p:nvSpPr>
        <p:spPr>
          <a:xfrm>
            <a:off x="145500" y="2516150"/>
            <a:ext cx="88491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OBJECTIVES</a:t>
            </a:r>
            <a:endParaRPr/>
          </a:p>
        </p:txBody>
      </p:sp>
      <p:sp>
        <p:nvSpPr>
          <p:cNvPr id="225" name="Google Shape;225;p27"/>
          <p:cNvSpPr txBox="1"/>
          <p:nvPr>
            <p:ph idx="2" type="title"/>
          </p:nvPr>
        </p:nvSpPr>
        <p:spPr>
          <a:xfrm>
            <a:off x="3866625" y="15133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cxnSp>
        <p:nvCxnSpPr>
          <p:cNvPr id="226" name="Google Shape;226;p27"/>
          <p:cNvCxnSpPr/>
          <p:nvPr/>
        </p:nvCxnSpPr>
        <p:spPr>
          <a:xfrm>
            <a:off x="1606200" y="3430567"/>
            <a:ext cx="5931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8"/>
          <p:cNvPicPr preferRelativeResize="0"/>
          <p:nvPr>
            <p:ph idx="2" type="pic"/>
          </p:nvPr>
        </p:nvPicPr>
        <p:blipFill rotWithShape="1">
          <a:blip r:embed="rId3">
            <a:alphaModFix/>
          </a:blip>
          <a:srcRect b="0" l="49304" r="16027" t="0"/>
          <a:stretch/>
        </p:blipFill>
        <p:spPr>
          <a:xfrm>
            <a:off x="-119800" y="0"/>
            <a:ext cx="3106800" cy="5040800"/>
          </a:xfrm>
          <a:prstGeom prst="rect">
            <a:avLst/>
          </a:prstGeom>
        </p:spPr>
      </p:pic>
      <p:sp>
        <p:nvSpPr>
          <p:cNvPr id="232" name="Google Shape;232;p28"/>
          <p:cNvSpPr txBox="1"/>
          <p:nvPr>
            <p:ph type="title"/>
          </p:nvPr>
        </p:nvSpPr>
        <p:spPr>
          <a:xfrm>
            <a:off x="3081663" y="2959638"/>
            <a:ext cx="5040900" cy="60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latin typeface="Arial"/>
                <a:ea typeface="Arial"/>
                <a:cs typeface="Arial"/>
                <a:sym typeface="Arial"/>
              </a:rPr>
              <a:t>Enhancing Customer Acquisition and Retention through Behavioral Insights</a:t>
            </a:r>
            <a:endParaRPr>
              <a:latin typeface="Arial"/>
              <a:ea typeface="Arial"/>
              <a:cs typeface="Arial"/>
              <a:sym typeface="Arial"/>
            </a:endParaRPr>
          </a:p>
        </p:txBody>
      </p:sp>
      <p:sp>
        <p:nvSpPr>
          <p:cNvPr id="233" name="Google Shape;233;p28"/>
          <p:cNvSpPr txBox="1"/>
          <p:nvPr>
            <p:ph idx="5" type="title"/>
          </p:nvPr>
        </p:nvSpPr>
        <p:spPr>
          <a:xfrm>
            <a:off x="3170100" y="365750"/>
            <a:ext cx="5253900" cy="54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rial"/>
                <a:ea typeface="Arial"/>
                <a:cs typeface="Arial"/>
                <a:sym typeface="Arial"/>
              </a:rPr>
              <a:t>TWO OBJECTIVES</a:t>
            </a:r>
            <a:endParaRPr>
              <a:latin typeface="Arial"/>
              <a:ea typeface="Arial"/>
              <a:cs typeface="Arial"/>
              <a:sym typeface="Arial"/>
            </a:endParaRPr>
          </a:p>
        </p:txBody>
      </p:sp>
      <p:sp>
        <p:nvSpPr>
          <p:cNvPr id="234" name="Google Shape;234;p28"/>
          <p:cNvSpPr txBox="1"/>
          <p:nvPr>
            <p:ph idx="3" type="title"/>
          </p:nvPr>
        </p:nvSpPr>
        <p:spPr>
          <a:xfrm>
            <a:off x="3517450" y="1257025"/>
            <a:ext cx="4699800" cy="365700"/>
          </a:xfrm>
          <a:prstGeom prst="rect">
            <a:avLst/>
          </a:prstGeom>
        </p:spPr>
        <p:txBody>
          <a:bodyPr anchorCtr="0" anchor="b"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400">
                <a:latin typeface="Times New Roman"/>
                <a:ea typeface="Times New Roman"/>
                <a:cs typeface="Times New Roman"/>
                <a:sym typeface="Times New Roman"/>
              </a:rPr>
              <a:t>Churn Reduction and Retention Strategy Development</a:t>
            </a:r>
            <a:endParaRPr sz="1400"/>
          </a:p>
        </p:txBody>
      </p:sp>
      <p:sp>
        <p:nvSpPr>
          <p:cNvPr id="235" name="Google Shape;235;p28"/>
          <p:cNvSpPr txBox="1"/>
          <p:nvPr>
            <p:ph idx="1" type="subTitle"/>
          </p:nvPr>
        </p:nvSpPr>
        <p:spPr>
          <a:xfrm>
            <a:off x="3578650" y="1487975"/>
            <a:ext cx="3921600" cy="13449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Arial"/>
                <a:ea typeface="Arial"/>
                <a:cs typeface="Arial"/>
                <a:sym typeface="Arial"/>
              </a:rPr>
              <a:t>Identify the main reasons for customer churn and reduce churn by identifying potential switchers. The churn rate directly impacts revenue and profits. Understanding the factors influencing it will help develop strategies to reduce customer churn and retain valuable customers. </a:t>
            </a:r>
            <a:endParaRPr>
              <a:latin typeface="Arial"/>
              <a:ea typeface="Arial"/>
              <a:cs typeface="Arial"/>
              <a:sym typeface="Arial"/>
            </a:endParaRPr>
          </a:p>
        </p:txBody>
      </p:sp>
      <p:sp>
        <p:nvSpPr>
          <p:cNvPr id="236" name="Google Shape;236;p28"/>
          <p:cNvSpPr txBox="1"/>
          <p:nvPr>
            <p:ph idx="4" type="subTitle"/>
          </p:nvPr>
        </p:nvSpPr>
        <p:spPr>
          <a:xfrm>
            <a:off x="3640863" y="3483075"/>
            <a:ext cx="3922500" cy="1097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latin typeface="Arial"/>
                <a:ea typeface="Arial"/>
                <a:cs typeface="Arial"/>
                <a:sym typeface="Arial"/>
              </a:rPr>
              <a:t>Develop new products and efficient marketing campaigns by understanding customer behavior trends. This understanding will not only improve the experience of existing customers but also attract potential customers, thereby benefiting telecom subscription-based businesses.</a:t>
            </a:r>
            <a:endParaRPr>
              <a:latin typeface="Arial"/>
              <a:ea typeface="Arial"/>
              <a:cs typeface="Arial"/>
              <a:sym typeface="Arial"/>
            </a:endParaRPr>
          </a:p>
          <a:p>
            <a:pPr indent="0" lvl="0" marL="0" rtl="0" algn="r">
              <a:spcBef>
                <a:spcPts val="0"/>
              </a:spcBef>
              <a:spcAft>
                <a:spcPts val="0"/>
              </a:spcAft>
              <a:buNone/>
            </a:pPr>
            <a:r>
              <a:t/>
            </a:r>
            <a:endParaRPr>
              <a:latin typeface="Arial"/>
              <a:ea typeface="Arial"/>
              <a:cs typeface="Arial"/>
              <a:sym typeface="Arial"/>
            </a:endParaRPr>
          </a:p>
        </p:txBody>
      </p:sp>
      <p:sp>
        <p:nvSpPr>
          <p:cNvPr id="237" name="Google Shape;237;p28"/>
          <p:cNvSpPr/>
          <p:nvPr/>
        </p:nvSpPr>
        <p:spPr>
          <a:xfrm>
            <a:off x="8217241" y="2881352"/>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8159591" y="1271350"/>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8"/>
          <p:cNvPicPr preferRelativeResize="0"/>
          <p:nvPr/>
        </p:nvPicPr>
        <p:blipFill>
          <a:blip r:embed="rId4">
            <a:alphaModFix/>
          </a:blip>
          <a:stretch>
            <a:fillRect/>
          </a:stretch>
        </p:blipFill>
        <p:spPr>
          <a:xfrm flipH="1">
            <a:off x="-2536725" y="-2665562"/>
            <a:ext cx="3922576" cy="3922576"/>
          </a:xfrm>
          <a:prstGeom prst="rect">
            <a:avLst/>
          </a:prstGeom>
          <a:noFill/>
          <a:ln>
            <a:noFill/>
          </a:ln>
        </p:spPr>
      </p:pic>
      <p:grpSp>
        <p:nvGrpSpPr>
          <p:cNvPr id="240" name="Google Shape;240;p28"/>
          <p:cNvGrpSpPr/>
          <p:nvPr/>
        </p:nvGrpSpPr>
        <p:grpSpPr>
          <a:xfrm>
            <a:off x="8440470" y="3100830"/>
            <a:ext cx="312542" cy="320030"/>
            <a:chOff x="238125" y="1309900"/>
            <a:chExt cx="233275" cy="233275"/>
          </a:xfrm>
        </p:grpSpPr>
        <p:sp>
          <p:nvSpPr>
            <p:cNvPr id="241" name="Google Shape;241;p28"/>
            <p:cNvSpPr/>
            <p:nvPr/>
          </p:nvSpPr>
          <p:spPr>
            <a:xfrm>
              <a:off x="393625" y="1347125"/>
              <a:ext cx="77775" cy="49700"/>
            </a:xfrm>
            <a:custGeom>
              <a:rect b="b" l="l" r="r" t="t"/>
              <a:pathLst>
                <a:path extrusionOk="0" h="1988" w="3111">
                  <a:moveTo>
                    <a:pt x="0" y="1"/>
                  </a:moveTo>
                  <a:lnTo>
                    <a:pt x="0" y="1987"/>
                  </a:lnTo>
                  <a:lnTo>
                    <a:pt x="2588" y="1987"/>
                  </a:lnTo>
                  <a:lnTo>
                    <a:pt x="2719" y="1935"/>
                  </a:lnTo>
                  <a:lnTo>
                    <a:pt x="2823" y="1883"/>
                  </a:lnTo>
                  <a:lnTo>
                    <a:pt x="2902" y="1804"/>
                  </a:lnTo>
                  <a:lnTo>
                    <a:pt x="2980" y="1726"/>
                  </a:lnTo>
                  <a:lnTo>
                    <a:pt x="3058" y="1595"/>
                  </a:lnTo>
                  <a:lnTo>
                    <a:pt x="3085" y="1491"/>
                  </a:lnTo>
                  <a:lnTo>
                    <a:pt x="3111" y="1360"/>
                  </a:lnTo>
                  <a:lnTo>
                    <a:pt x="3111" y="628"/>
                  </a:lnTo>
                  <a:lnTo>
                    <a:pt x="3085" y="497"/>
                  </a:lnTo>
                  <a:lnTo>
                    <a:pt x="3058" y="393"/>
                  </a:lnTo>
                  <a:lnTo>
                    <a:pt x="2980" y="262"/>
                  </a:lnTo>
                  <a:lnTo>
                    <a:pt x="2902" y="184"/>
                  </a:lnTo>
                  <a:lnTo>
                    <a:pt x="2823" y="105"/>
                  </a:lnTo>
                  <a:lnTo>
                    <a:pt x="2719" y="53"/>
                  </a:lnTo>
                  <a:lnTo>
                    <a:pt x="25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259675" y="1447750"/>
              <a:ext cx="190175" cy="40550"/>
            </a:xfrm>
            <a:custGeom>
              <a:rect b="b" l="l" r="r" t="t"/>
              <a:pathLst>
                <a:path extrusionOk="0" h="1622" w="7607">
                  <a:moveTo>
                    <a:pt x="1543" y="1"/>
                  </a:moveTo>
                  <a:lnTo>
                    <a:pt x="1386" y="27"/>
                  </a:lnTo>
                  <a:lnTo>
                    <a:pt x="1229" y="53"/>
                  </a:lnTo>
                  <a:lnTo>
                    <a:pt x="1072" y="105"/>
                  </a:lnTo>
                  <a:lnTo>
                    <a:pt x="785" y="262"/>
                  </a:lnTo>
                  <a:lnTo>
                    <a:pt x="523" y="471"/>
                  </a:lnTo>
                  <a:lnTo>
                    <a:pt x="314" y="706"/>
                  </a:lnTo>
                  <a:lnTo>
                    <a:pt x="157" y="994"/>
                  </a:lnTo>
                  <a:lnTo>
                    <a:pt x="79" y="1151"/>
                  </a:lnTo>
                  <a:lnTo>
                    <a:pt x="53" y="1308"/>
                  </a:lnTo>
                  <a:lnTo>
                    <a:pt x="1" y="1464"/>
                  </a:lnTo>
                  <a:lnTo>
                    <a:pt x="1" y="1621"/>
                  </a:lnTo>
                  <a:lnTo>
                    <a:pt x="7606" y="1621"/>
                  </a:lnTo>
                  <a:lnTo>
                    <a:pt x="7580" y="1464"/>
                  </a:lnTo>
                  <a:lnTo>
                    <a:pt x="7554" y="1308"/>
                  </a:lnTo>
                  <a:lnTo>
                    <a:pt x="7502" y="1151"/>
                  </a:lnTo>
                  <a:lnTo>
                    <a:pt x="7449" y="994"/>
                  </a:lnTo>
                  <a:lnTo>
                    <a:pt x="7266" y="706"/>
                  </a:lnTo>
                  <a:lnTo>
                    <a:pt x="7057" y="471"/>
                  </a:lnTo>
                  <a:lnTo>
                    <a:pt x="6822" y="262"/>
                  </a:lnTo>
                  <a:lnTo>
                    <a:pt x="6535" y="105"/>
                  </a:lnTo>
                  <a:lnTo>
                    <a:pt x="6378" y="53"/>
                  </a:lnTo>
                  <a:lnTo>
                    <a:pt x="6221" y="27"/>
                  </a:lnTo>
                  <a:lnTo>
                    <a:pt x="6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238125" y="1502000"/>
              <a:ext cx="233275" cy="41175"/>
            </a:xfrm>
            <a:custGeom>
              <a:rect b="b" l="l" r="r" t="t"/>
              <a:pathLst>
                <a:path extrusionOk="0" h="1647" w="9331">
                  <a:moveTo>
                    <a:pt x="627" y="0"/>
                  </a:moveTo>
                  <a:lnTo>
                    <a:pt x="497" y="26"/>
                  </a:lnTo>
                  <a:lnTo>
                    <a:pt x="392" y="52"/>
                  </a:lnTo>
                  <a:lnTo>
                    <a:pt x="288" y="105"/>
                  </a:lnTo>
                  <a:lnTo>
                    <a:pt x="183" y="183"/>
                  </a:lnTo>
                  <a:lnTo>
                    <a:pt x="105" y="288"/>
                  </a:lnTo>
                  <a:lnTo>
                    <a:pt x="52" y="392"/>
                  </a:lnTo>
                  <a:lnTo>
                    <a:pt x="0" y="523"/>
                  </a:lnTo>
                  <a:lnTo>
                    <a:pt x="0" y="654"/>
                  </a:lnTo>
                  <a:lnTo>
                    <a:pt x="0" y="1019"/>
                  </a:lnTo>
                  <a:lnTo>
                    <a:pt x="0" y="1124"/>
                  </a:lnTo>
                  <a:lnTo>
                    <a:pt x="52" y="1255"/>
                  </a:lnTo>
                  <a:lnTo>
                    <a:pt x="105" y="1359"/>
                  </a:lnTo>
                  <a:lnTo>
                    <a:pt x="183" y="1464"/>
                  </a:lnTo>
                  <a:lnTo>
                    <a:pt x="288" y="1542"/>
                  </a:lnTo>
                  <a:lnTo>
                    <a:pt x="392" y="1594"/>
                  </a:lnTo>
                  <a:lnTo>
                    <a:pt x="497" y="1621"/>
                  </a:lnTo>
                  <a:lnTo>
                    <a:pt x="627" y="1647"/>
                  </a:lnTo>
                  <a:lnTo>
                    <a:pt x="8677" y="1647"/>
                  </a:lnTo>
                  <a:lnTo>
                    <a:pt x="8808" y="1621"/>
                  </a:lnTo>
                  <a:lnTo>
                    <a:pt x="8939" y="1594"/>
                  </a:lnTo>
                  <a:lnTo>
                    <a:pt x="9043" y="1542"/>
                  </a:lnTo>
                  <a:lnTo>
                    <a:pt x="9122" y="1464"/>
                  </a:lnTo>
                  <a:lnTo>
                    <a:pt x="9200" y="1359"/>
                  </a:lnTo>
                  <a:lnTo>
                    <a:pt x="9278" y="1255"/>
                  </a:lnTo>
                  <a:lnTo>
                    <a:pt x="9305" y="1124"/>
                  </a:lnTo>
                  <a:lnTo>
                    <a:pt x="9331" y="1019"/>
                  </a:lnTo>
                  <a:lnTo>
                    <a:pt x="9331" y="654"/>
                  </a:lnTo>
                  <a:lnTo>
                    <a:pt x="9305" y="523"/>
                  </a:lnTo>
                  <a:lnTo>
                    <a:pt x="9278" y="392"/>
                  </a:lnTo>
                  <a:lnTo>
                    <a:pt x="9200" y="288"/>
                  </a:lnTo>
                  <a:lnTo>
                    <a:pt x="9122" y="183"/>
                  </a:lnTo>
                  <a:lnTo>
                    <a:pt x="9043" y="105"/>
                  </a:lnTo>
                  <a:lnTo>
                    <a:pt x="8939" y="52"/>
                  </a:lnTo>
                  <a:lnTo>
                    <a:pt x="8808" y="26"/>
                  </a:lnTo>
                  <a:lnTo>
                    <a:pt x="86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293650" y="1337325"/>
              <a:ext cx="86275" cy="69300"/>
            </a:xfrm>
            <a:custGeom>
              <a:rect b="b" l="l" r="r" t="t"/>
              <a:pathLst>
                <a:path extrusionOk="0" h="2772" w="3451">
                  <a:moveTo>
                    <a:pt x="1" y="1"/>
                  </a:moveTo>
                  <a:lnTo>
                    <a:pt x="1" y="2771"/>
                  </a:lnTo>
                  <a:lnTo>
                    <a:pt x="3451" y="2771"/>
                  </a:lnTo>
                  <a:lnTo>
                    <a:pt x="3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284500" y="1309900"/>
              <a:ext cx="104575" cy="13725"/>
            </a:xfrm>
            <a:custGeom>
              <a:rect b="b" l="l" r="r" t="t"/>
              <a:pathLst>
                <a:path extrusionOk="0" h="549" w="4183">
                  <a:moveTo>
                    <a:pt x="262" y="0"/>
                  </a:moveTo>
                  <a:lnTo>
                    <a:pt x="158" y="26"/>
                  </a:lnTo>
                  <a:lnTo>
                    <a:pt x="79" y="78"/>
                  </a:lnTo>
                  <a:lnTo>
                    <a:pt x="27" y="183"/>
                  </a:lnTo>
                  <a:lnTo>
                    <a:pt x="1" y="288"/>
                  </a:lnTo>
                  <a:lnTo>
                    <a:pt x="27" y="392"/>
                  </a:lnTo>
                  <a:lnTo>
                    <a:pt x="79" y="470"/>
                  </a:lnTo>
                  <a:lnTo>
                    <a:pt x="158" y="523"/>
                  </a:lnTo>
                  <a:lnTo>
                    <a:pt x="262" y="549"/>
                  </a:lnTo>
                  <a:lnTo>
                    <a:pt x="3921" y="549"/>
                  </a:lnTo>
                  <a:lnTo>
                    <a:pt x="4026" y="523"/>
                  </a:lnTo>
                  <a:lnTo>
                    <a:pt x="4104" y="470"/>
                  </a:lnTo>
                  <a:lnTo>
                    <a:pt x="4156" y="392"/>
                  </a:lnTo>
                  <a:lnTo>
                    <a:pt x="4183" y="288"/>
                  </a:lnTo>
                  <a:lnTo>
                    <a:pt x="4156" y="183"/>
                  </a:lnTo>
                  <a:lnTo>
                    <a:pt x="4104" y="78"/>
                  </a:lnTo>
                  <a:lnTo>
                    <a:pt x="4026" y="26"/>
                  </a:lnTo>
                  <a:lnTo>
                    <a:pt x="3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284500" y="1420325"/>
              <a:ext cx="104575" cy="13725"/>
            </a:xfrm>
            <a:custGeom>
              <a:rect b="b" l="l" r="r" t="t"/>
              <a:pathLst>
                <a:path extrusionOk="0" h="549" w="4183">
                  <a:moveTo>
                    <a:pt x="262" y="0"/>
                  </a:moveTo>
                  <a:lnTo>
                    <a:pt x="158" y="26"/>
                  </a:lnTo>
                  <a:lnTo>
                    <a:pt x="79" y="78"/>
                  </a:lnTo>
                  <a:lnTo>
                    <a:pt x="27" y="157"/>
                  </a:lnTo>
                  <a:lnTo>
                    <a:pt x="1" y="261"/>
                  </a:lnTo>
                  <a:lnTo>
                    <a:pt x="27" y="366"/>
                  </a:lnTo>
                  <a:lnTo>
                    <a:pt x="79" y="471"/>
                  </a:lnTo>
                  <a:lnTo>
                    <a:pt x="158" y="523"/>
                  </a:lnTo>
                  <a:lnTo>
                    <a:pt x="262" y="549"/>
                  </a:lnTo>
                  <a:lnTo>
                    <a:pt x="3921" y="549"/>
                  </a:lnTo>
                  <a:lnTo>
                    <a:pt x="4026" y="523"/>
                  </a:lnTo>
                  <a:lnTo>
                    <a:pt x="4104" y="471"/>
                  </a:lnTo>
                  <a:lnTo>
                    <a:pt x="4156" y="366"/>
                  </a:lnTo>
                  <a:lnTo>
                    <a:pt x="4183" y="261"/>
                  </a:lnTo>
                  <a:lnTo>
                    <a:pt x="4156" y="157"/>
                  </a:lnTo>
                  <a:lnTo>
                    <a:pt x="4104" y="78"/>
                  </a:lnTo>
                  <a:lnTo>
                    <a:pt x="4026" y="26"/>
                  </a:lnTo>
                  <a:lnTo>
                    <a:pt x="39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8"/>
          <p:cNvGrpSpPr/>
          <p:nvPr/>
        </p:nvGrpSpPr>
        <p:grpSpPr>
          <a:xfrm>
            <a:off x="8401192" y="1490830"/>
            <a:ext cx="275798" cy="320030"/>
            <a:chOff x="1019600" y="1309900"/>
            <a:chExt cx="205850" cy="233275"/>
          </a:xfrm>
        </p:grpSpPr>
        <p:sp>
          <p:nvSpPr>
            <p:cNvPr id="248" name="Google Shape;248;p28"/>
            <p:cNvSpPr/>
            <p:nvPr/>
          </p:nvSpPr>
          <p:spPr>
            <a:xfrm>
              <a:off x="1116300" y="1451025"/>
              <a:ext cx="13750" cy="13750"/>
            </a:xfrm>
            <a:custGeom>
              <a:rect b="b" l="l" r="r" t="t"/>
              <a:pathLst>
                <a:path extrusionOk="0" h="550" w="550">
                  <a:moveTo>
                    <a:pt x="0" y="0"/>
                  </a:moveTo>
                  <a:lnTo>
                    <a:pt x="0" y="549"/>
                  </a:lnTo>
                  <a:lnTo>
                    <a:pt x="549" y="549"/>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1116300" y="1478475"/>
              <a:ext cx="13750" cy="13750"/>
            </a:xfrm>
            <a:custGeom>
              <a:rect b="b" l="l" r="r" t="t"/>
              <a:pathLst>
                <a:path extrusionOk="0" h="550" w="550">
                  <a:moveTo>
                    <a:pt x="0" y="0"/>
                  </a:moveTo>
                  <a:lnTo>
                    <a:pt x="0" y="549"/>
                  </a:lnTo>
                  <a:lnTo>
                    <a:pt x="549" y="549"/>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116300" y="1396800"/>
              <a:ext cx="13750" cy="13075"/>
            </a:xfrm>
            <a:custGeom>
              <a:rect b="b" l="l" r="r" t="t"/>
              <a:pathLst>
                <a:path extrusionOk="0" h="523" w="550">
                  <a:moveTo>
                    <a:pt x="0" y="0"/>
                  </a:moveTo>
                  <a:lnTo>
                    <a:pt x="0" y="523"/>
                  </a:lnTo>
                  <a:lnTo>
                    <a:pt x="549" y="523"/>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116300" y="1423575"/>
              <a:ext cx="13750" cy="13750"/>
            </a:xfrm>
            <a:custGeom>
              <a:rect b="b" l="l" r="r" t="t"/>
              <a:pathLst>
                <a:path extrusionOk="0" h="550" w="550">
                  <a:moveTo>
                    <a:pt x="0" y="1"/>
                  </a:moveTo>
                  <a:lnTo>
                    <a:pt x="0" y="550"/>
                  </a:lnTo>
                  <a:lnTo>
                    <a:pt x="549" y="550"/>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060750" y="1423575"/>
              <a:ext cx="41850" cy="13750"/>
            </a:xfrm>
            <a:custGeom>
              <a:rect b="b" l="l" r="r" t="t"/>
              <a:pathLst>
                <a:path extrusionOk="0" h="550" w="1674">
                  <a:moveTo>
                    <a:pt x="1" y="1"/>
                  </a:moveTo>
                  <a:lnTo>
                    <a:pt x="1" y="550"/>
                  </a:lnTo>
                  <a:lnTo>
                    <a:pt x="1674" y="550"/>
                  </a:lnTo>
                  <a:lnTo>
                    <a:pt x="16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060750" y="1451025"/>
              <a:ext cx="41850" cy="13750"/>
            </a:xfrm>
            <a:custGeom>
              <a:rect b="b" l="l" r="r" t="t"/>
              <a:pathLst>
                <a:path extrusionOk="0" h="550" w="1674">
                  <a:moveTo>
                    <a:pt x="1" y="0"/>
                  </a:moveTo>
                  <a:lnTo>
                    <a:pt x="1" y="549"/>
                  </a:lnTo>
                  <a:lnTo>
                    <a:pt x="1674" y="549"/>
                  </a:lnTo>
                  <a:lnTo>
                    <a:pt x="1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060750" y="1396800"/>
              <a:ext cx="41850" cy="13075"/>
            </a:xfrm>
            <a:custGeom>
              <a:rect b="b" l="l" r="r" t="t"/>
              <a:pathLst>
                <a:path extrusionOk="0" h="523" w="1674">
                  <a:moveTo>
                    <a:pt x="1" y="0"/>
                  </a:moveTo>
                  <a:lnTo>
                    <a:pt x="1" y="523"/>
                  </a:lnTo>
                  <a:lnTo>
                    <a:pt x="1674" y="523"/>
                  </a:lnTo>
                  <a:lnTo>
                    <a:pt x="1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060750" y="1478475"/>
              <a:ext cx="41850" cy="13750"/>
            </a:xfrm>
            <a:custGeom>
              <a:rect b="b" l="l" r="r" t="t"/>
              <a:pathLst>
                <a:path extrusionOk="0" h="550" w="1674">
                  <a:moveTo>
                    <a:pt x="1" y="0"/>
                  </a:moveTo>
                  <a:lnTo>
                    <a:pt x="1" y="549"/>
                  </a:lnTo>
                  <a:lnTo>
                    <a:pt x="1674" y="549"/>
                  </a:lnTo>
                  <a:lnTo>
                    <a:pt x="16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1143100" y="1478475"/>
              <a:ext cx="13725" cy="13750"/>
            </a:xfrm>
            <a:custGeom>
              <a:rect b="b" l="l" r="r" t="t"/>
              <a:pathLst>
                <a:path extrusionOk="0" h="550" w="549">
                  <a:moveTo>
                    <a:pt x="0" y="0"/>
                  </a:moveTo>
                  <a:lnTo>
                    <a:pt x="0" y="549"/>
                  </a:lnTo>
                  <a:lnTo>
                    <a:pt x="549" y="549"/>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1170525" y="1478475"/>
              <a:ext cx="13750" cy="13750"/>
            </a:xfrm>
            <a:custGeom>
              <a:rect b="b" l="l" r="r" t="t"/>
              <a:pathLst>
                <a:path extrusionOk="0" h="550" w="550">
                  <a:moveTo>
                    <a:pt x="1" y="0"/>
                  </a:moveTo>
                  <a:lnTo>
                    <a:pt x="1" y="549"/>
                  </a:lnTo>
                  <a:lnTo>
                    <a:pt x="550" y="549"/>
                  </a:lnTo>
                  <a:lnTo>
                    <a:pt x="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1170525" y="1396800"/>
              <a:ext cx="13750" cy="13075"/>
            </a:xfrm>
            <a:custGeom>
              <a:rect b="b" l="l" r="r" t="t"/>
              <a:pathLst>
                <a:path extrusionOk="0" h="523" w="550">
                  <a:moveTo>
                    <a:pt x="1" y="0"/>
                  </a:moveTo>
                  <a:lnTo>
                    <a:pt x="1" y="523"/>
                  </a:lnTo>
                  <a:lnTo>
                    <a:pt x="550" y="523"/>
                  </a:lnTo>
                  <a:lnTo>
                    <a:pt x="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1019600" y="1309900"/>
              <a:ext cx="205850" cy="233275"/>
            </a:xfrm>
            <a:custGeom>
              <a:rect b="b" l="l" r="r" t="t"/>
              <a:pathLst>
                <a:path extrusionOk="0" h="9331" w="8234">
                  <a:moveTo>
                    <a:pt x="5593" y="1464"/>
                  </a:moveTo>
                  <a:lnTo>
                    <a:pt x="5698" y="1490"/>
                  </a:lnTo>
                  <a:lnTo>
                    <a:pt x="5776" y="1542"/>
                  </a:lnTo>
                  <a:lnTo>
                    <a:pt x="5829" y="1620"/>
                  </a:lnTo>
                  <a:lnTo>
                    <a:pt x="5855" y="1725"/>
                  </a:lnTo>
                  <a:lnTo>
                    <a:pt x="5829" y="1830"/>
                  </a:lnTo>
                  <a:lnTo>
                    <a:pt x="5776" y="1934"/>
                  </a:lnTo>
                  <a:lnTo>
                    <a:pt x="5698" y="1986"/>
                  </a:lnTo>
                  <a:lnTo>
                    <a:pt x="5593" y="2013"/>
                  </a:lnTo>
                  <a:lnTo>
                    <a:pt x="2640" y="2013"/>
                  </a:lnTo>
                  <a:lnTo>
                    <a:pt x="2535" y="1986"/>
                  </a:lnTo>
                  <a:lnTo>
                    <a:pt x="2457" y="1934"/>
                  </a:lnTo>
                  <a:lnTo>
                    <a:pt x="2379" y="1830"/>
                  </a:lnTo>
                  <a:lnTo>
                    <a:pt x="2352" y="1725"/>
                  </a:lnTo>
                  <a:lnTo>
                    <a:pt x="2379" y="1620"/>
                  </a:lnTo>
                  <a:lnTo>
                    <a:pt x="2457" y="1542"/>
                  </a:lnTo>
                  <a:lnTo>
                    <a:pt x="2535" y="1490"/>
                  </a:lnTo>
                  <a:lnTo>
                    <a:pt x="2640" y="1464"/>
                  </a:lnTo>
                  <a:close/>
                  <a:moveTo>
                    <a:pt x="6979" y="2927"/>
                  </a:moveTo>
                  <a:lnTo>
                    <a:pt x="7057" y="3006"/>
                  </a:lnTo>
                  <a:lnTo>
                    <a:pt x="7109" y="3084"/>
                  </a:lnTo>
                  <a:lnTo>
                    <a:pt x="7135" y="3189"/>
                  </a:lnTo>
                  <a:lnTo>
                    <a:pt x="7135" y="7553"/>
                  </a:lnTo>
                  <a:lnTo>
                    <a:pt x="7109" y="7658"/>
                  </a:lnTo>
                  <a:lnTo>
                    <a:pt x="7057" y="7763"/>
                  </a:lnTo>
                  <a:lnTo>
                    <a:pt x="6979" y="7815"/>
                  </a:lnTo>
                  <a:lnTo>
                    <a:pt x="6874" y="7841"/>
                  </a:lnTo>
                  <a:lnTo>
                    <a:pt x="1359" y="7841"/>
                  </a:lnTo>
                  <a:lnTo>
                    <a:pt x="1255" y="7815"/>
                  </a:lnTo>
                  <a:lnTo>
                    <a:pt x="1176" y="7763"/>
                  </a:lnTo>
                  <a:lnTo>
                    <a:pt x="1124" y="7658"/>
                  </a:lnTo>
                  <a:lnTo>
                    <a:pt x="1098" y="7553"/>
                  </a:lnTo>
                  <a:lnTo>
                    <a:pt x="1098" y="3189"/>
                  </a:lnTo>
                  <a:lnTo>
                    <a:pt x="1124" y="3084"/>
                  </a:lnTo>
                  <a:lnTo>
                    <a:pt x="1176" y="3006"/>
                  </a:lnTo>
                  <a:lnTo>
                    <a:pt x="1255" y="2927"/>
                  </a:lnTo>
                  <a:close/>
                  <a:moveTo>
                    <a:pt x="810" y="0"/>
                  </a:moveTo>
                  <a:lnTo>
                    <a:pt x="654" y="26"/>
                  </a:lnTo>
                  <a:lnTo>
                    <a:pt x="497" y="78"/>
                  </a:lnTo>
                  <a:lnTo>
                    <a:pt x="366" y="157"/>
                  </a:lnTo>
                  <a:lnTo>
                    <a:pt x="235" y="235"/>
                  </a:lnTo>
                  <a:lnTo>
                    <a:pt x="131" y="366"/>
                  </a:lnTo>
                  <a:lnTo>
                    <a:pt x="52" y="497"/>
                  </a:lnTo>
                  <a:lnTo>
                    <a:pt x="26" y="653"/>
                  </a:lnTo>
                  <a:lnTo>
                    <a:pt x="0" y="836"/>
                  </a:lnTo>
                  <a:lnTo>
                    <a:pt x="0" y="8520"/>
                  </a:lnTo>
                  <a:lnTo>
                    <a:pt x="26" y="8677"/>
                  </a:lnTo>
                  <a:lnTo>
                    <a:pt x="52" y="8834"/>
                  </a:lnTo>
                  <a:lnTo>
                    <a:pt x="131" y="8965"/>
                  </a:lnTo>
                  <a:lnTo>
                    <a:pt x="235" y="9095"/>
                  </a:lnTo>
                  <a:lnTo>
                    <a:pt x="366" y="9200"/>
                  </a:lnTo>
                  <a:lnTo>
                    <a:pt x="497" y="9252"/>
                  </a:lnTo>
                  <a:lnTo>
                    <a:pt x="654" y="9305"/>
                  </a:lnTo>
                  <a:lnTo>
                    <a:pt x="810" y="9331"/>
                  </a:lnTo>
                  <a:lnTo>
                    <a:pt x="7397" y="9331"/>
                  </a:lnTo>
                  <a:lnTo>
                    <a:pt x="7580" y="9305"/>
                  </a:lnTo>
                  <a:lnTo>
                    <a:pt x="7737" y="9252"/>
                  </a:lnTo>
                  <a:lnTo>
                    <a:pt x="7867" y="9200"/>
                  </a:lnTo>
                  <a:lnTo>
                    <a:pt x="7998" y="9095"/>
                  </a:lnTo>
                  <a:lnTo>
                    <a:pt x="8076" y="8965"/>
                  </a:lnTo>
                  <a:lnTo>
                    <a:pt x="8155" y="8834"/>
                  </a:lnTo>
                  <a:lnTo>
                    <a:pt x="8207" y="8677"/>
                  </a:lnTo>
                  <a:lnTo>
                    <a:pt x="8233" y="8520"/>
                  </a:lnTo>
                  <a:lnTo>
                    <a:pt x="8233" y="836"/>
                  </a:lnTo>
                  <a:lnTo>
                    <a:pt x="8207" y="653"/>
                  </a:lnTo>
                  <a:lnTo>
                    <a:pt x="8155" y="497"/>
                  </a:lnTo>
                  <a:lnTo>
                    <a:pt x="8076" y="366"/>
                  </a:lnTo>
                  <a:lnTo>
                    <a:pt x="7998" y="235"/>
                  </a:lnTo>
                  <a:lnTo>
                    <a:pt x="7867" y="157"/>
                  </a:lnTo>
                  <a:lnTo>
                    <a:pt x="7737" y="78"/>
                  </a:lnTo>
                  <a:lnTo>
                    <a:pt x="7580" y="26"/>
                  </a:lnTo>
                  <a:lnTo>
                    <a:pt x="73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170525" y="1423575"/>
              <a:ext cx="13750" cy="13750"/>
            </a:xfrm>
            <a:custGeom>
              <a:rect b="b" l="l" r="r" t="t"/>
              <a:pathLst>
                <a:path extrusionOk="0" h="550" w="550">
                  <a:moveTo>
                    <a:pt x="1" y="1"/>
                  </a:moveTo>
                  <a:lnTo>
                    <a:pt x="1" y="550"/>
                  </a:lnTo>
                  <a:lnTo>
                    <a:pt x="550" y="550"/>
                  </a:lnTo>
                  <a:lnTo>
                    <a:pt x="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1143100" y="1423575"/>
              <a:ext cx="13725" cy="13750"/>
            </a:xfrm>
            <a:custGeom>
              <a:rect b="b" l="l" r="r" t="t"/>
              <a:pathLst>
                <a:path extrusionOk="0" h="550" w="549">
                  <a:moveTo>
                    <a:pt x="0" y="1"/>
                  </a:moveTo>
                  <a:lnTo>
                    <a:pt x="0" y="550"/>
                  </a:lnTo>
                  <a:lnTo>
                    <a:pt x="549" y="550"/>
                  </a:lnTo>
                  <a:lnTo>
                    <a:pt x="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1170525" y="1451025"/>
              <a:ext cx="13750" cy="13750"/>
            </a:xfrm>
            <a:custGeom>
              <a:rect b="b" l="l" r="r" t="t"/>
              <a:pathLst>
                <a:path extrusionOk="0" h="550" w="550">
                  <a:moveTo>
                    <a:pt x="1" y="0"/>
                  </a:moveTo>
                  <a:lnTo>
                    <a:pt x="1" y="549"/>
                  </a:lnTo>
                  <a:lnTo>
                    <a:pt x="550" y="549"/>
                  </a:lnTo>
                  <a:lnTo>
                    <a:pt x="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1143100" y="1451025"/>
              <a:ext cx="13725" cy="13750"/>
            </a:xfrm>
            <a:custGeom>
              <a:rect b="b" l="l" r="r" t="t"/>
              <a:pathLst>
                <a:path extrusionOk="0" h="550" w="549">
                  <a:moveTo>
                    <a:pt x="0" y="0"/>
                  </a:moveTo>
                  <a:lnTo>
                    <a:pt x="0" y="549"/>
                  </a:lnTo>
                  <a:lnTo>
                    <a:pt x="549" y="549"/>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143100" y="1396800"/>
              <a:ext cx="13725" cy="13075"/>
            </a:xfrm>
            <a:custGeom>
              <a:rect b="b" l="l" r="r" t="t"/>
              <a:pathLst>
                <a:path extrusionOk="0" h="523" w="549">
                  <a:moveTo>
                    <a:pt x="0" y="0"/>
                  </a:moveTo>
                  <a:lnTo>
                    <a:pt x="0" y="523"/>
                  </a:lnTo>
                  <a:lnTo>
                    <a:pt x="549" y="523"/>
                  </a:lnTo>
                  <a:lnTo>
                    <a:pt x="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p:nvPr/>
        </p:nvSpPr>
        <p:spPr>
          <a:xfrm>
            <a:off x="3743175" y="1278196"/>
            <a:ext cx="1161300" cy="11613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txBox="1"/>
          <p:nvPr>
            <p:ph type="title"/>
          </p:nvPr>
        </p:nvSpPr>
        <p:spPr>
          <a:xfrm>
            <a:off x="145500" y="2516150"/>
            <a:ext cx="88491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a:t>
            </a:r>
            <a:endParaRPr/>
          </a:p>
        </p:txBody>
      </p:sp>
      <p:sp>
        <p:nvSpPr>
          <p:cNvPr id="271" name="Google Shape;271;p29"/>
          <p:cNvSpPr txBox="1"/>
          <p:nvPr>
            <p:ph idx="2" type="title"/>
          </p:nvPr>
        </p:nvSpPr>
        <p:spPr>
          <a:xfrm>
            <a:off x="3866625" y="1513396"/>
            <a:ext cx="9144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cxnSp>
        <p:nvCxnSpPr>
          <p:cNvPr id="272" name="Google Shape;272;p29"/>
          <p:cNvCxnSpPr/>
          <p:nvPr/>
        </p:nvCxnSpPr>
        <p:spPr>
          <a:xfrm>
            <a:off x="1606200" y="3430567"/>
            <a:ext cx="59316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idx="4" type="subTitle"/>
          </p:nvPr>
        </p:nvSpPr>
        <p:spPr>
          <a:xfrm>
            <a:off x="4225200" y="2751025"/>
            <a:ext cx="4198800" cy="3657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variables</a:t>
            </a:r>
            <a:endParaRPr/>
          </a:p>
        </p:txBody>
      </p:sp>
      <p:sp>
        <p:nvSpPr>
          <p:cNvPr id="278" name="Google Shape;278;p30"/>
          <p:cNvSpPr txBox="1"/>
          <p:nvPr>
            <p:ph idx="1" type="subTitle"/>
          </p:nvPr>
        </p:nvSpPr>
        <p:spPr>
          <a:xfrm>
            <a:off x="4225200" y="1379255"/>
            <a:ext cx="4198800" cy="3657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observations</a:t>
            </a:r>
            <a:endParaRPr/>
          </a:p>
        </p:txBody>
      </p:sp>
      <p:sp>
        <p:nvSpPr>
          <p:cNvPr id="279" name="Google Shape;279;p30"/>
          <p:cNvSpPr txBox="1"/>
          <p:nvPr>
            <p:ph type="title"/>
          </p:nvPr>
        </p:nvSpPr>
        <p:spPr>
          <a:xfrm>
            <a:off x="5734025" y="660725"/>
            <a:ext cx="2690100" cy="640200"/>
          </a:xfrm>
          <a:prstGeom prst="rect">
            <a:avLst/>
          </a:prstGeom>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4000"/>
              <a:t>7043 </a:t>
            </a:r>
            <a:endParaRPr sz="4000"/>
          </a:p>
        </p:txBody>
      </p:sp>
      <p:sp>
        <p:nvSpPr>
          <p:cNvPr id="280" name="Google Shape;280;p30"/>
          <p:cNvSpPr txBox="1"/>
          <p:nvPr>
            <p:ph idx="3" type="title"/>
          </p:nvPr>
        </p:nvSpPr>
        <p:spPr>
          <a:xfrm>
            <a:off x="4225200" y="2031549"/>
            <a:ext cx="4198800" cy="6402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000"/>
              <a:t>33 </a:t>
            </a:r>
            <a:endParaRPr sz="4000"/>
          </a:p>
        </p:txBody>
      </p:sp>
      <p:sp>
        <p:nvSpPr>
          <p:cNvPr id="281" name="Google Shape;281;p30"/>
          <p:cNvSpPr txBox="1"/>
          <p:nvPr>
            <p:ph idx="5" type="title"/>
          </p:nvPr>
        </p:nvSpPr>
        <p:spPr>
          <a:xfrm>
            <a:off x="3457525" y="3397600"/>
            <a:ext cx="5545800" cy="6402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000"/>
              <a:t>Multiple data types</a:t>
            </a:r>
            <a:endParaRPr sz="4000"/>
          </a:p>
        </p:txBody>
      </p:sp>
      <p:sp>
        <p:nvSpPr>
          <p:cNvPr id="282" name="Google Shape;282;p30"/>
          <p:cNvSpPr txBox="1"/>
          <p:nvPr>
            <p:ph idx="6" type="subTitle"/>
          </p:nvPr>
        </p:nvSpPr>
        <p:spPr>
          <a:xfrm>
            <a:off x="3397625" y="4117075"/>
            <a:ext cx="5605800" cy="3657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Categorical, Numerical, Geographic, Identifier, Metric</a:t>
            </a:r>
            <a:endParaRPr/>
          </a:p>
        </p:txBody>
      </p:sp>
      <p:cxnSp>
        <p:nvCxnSpPr>
          <p:cNvPr id="283" name="Google Shape;283;p30"/>
          <p:cNvCxnSpPr/>
          <p:nvPr/>
        </p:nvCxnSpPr>
        <p:spPr>
          <a:xfrm>
            <a:off x="4223700" y="1379262"/>
            <a:ext cx="4200300" cy="0"/>
          </a:xfrm>
          <a:prstGeom prst="straightConnector1">
            <a:avLst/>
          </a:prstGeom>
          <a:noFill/>
          <a:ln cap="flat" cmpd="sng" w="19050">
            <a:solidFill>
              <a:schemeClr val="dk1"/>
            </a:solidFill>
            <a:prstDash val="solid"/>
            <a:round/>
            <a:headEnd len="med" w="med" type="none"/>
            <a:tailEnd len="med" w="med" type="none"/>
          </a:ln>
        </p:spPr>
      </p:cxnSp>
      <p:cxnSp>
        <p:nvCxnSpPr>
          <p:cNvPr id="284" name="Google Shape;284;p30"/>
          <p:cNvCxnSpPr/>
          <p:nvPr/>
        </p:nvCxnSpPr>
        <p:spPr>
          <a:xfrm>
            <a:off x="4223700" y="2751025"/>
            <a:ext cx="4200300" cy="0"/>
          </a:xfrm>
          <a:prstGeom prst="straightConnector1">
            <a:avLst/>
          </a:prstGeom>
          <a:noFill/>
          <a:ln cap="flat" cmpd="sng" w="19050">
            <a:solidFill>
              <a:schemeClr val="dk1"/>
            </a:solidFill>
            <a:prstDash val="solid"/>
            <a:round/>
            <a:headEnd len="med" w="med" type="none"/>
            <a:tailEnd len="med" w="med" type="none"/>
          </a:ln>
        </p:spPr>
      </p:cxnSp>
      <p:cxnSp>
        <p:nvCxnSpPr>
          <p:cNvPr id="285" name="Google Shape;285;p30"/>
          <p:cNvCxnSpPr/>
          <p:nvPr/>
        </p:nvCxnSpPr>
        <p:spPr>
          <a:xfrm flipH="1" rot="10800000">
            <a:off x="3791300" y="4116525"/>
            <a:ext cx="5211900" cy="17100"/>
          </a:xfrm>
          <a:prstGeom prst="straightConnector1">
            <a:avLst/>
          </a:prstGeom>
          <a:noFill/>
          <a:ln cap="flat" cmpd="sng" w="19050">
            <a:solidFill>
              <a:schemeClr val="dk1"/>
            </a:solidFill>
            <a:prstDash val="solid"/>
            <a:round/>
            <a:headEnd len="med" w="med" type="none"/>
            <a:tailEnd len="med" w="med" type="none"/>
          </a:ln>
        </p:spPr>
      </p:cxnSp>
      <p:pic>
        <p:nvPicPr>
          <p:cNvPr id="286" name="Google Shape;286;p30"/>
          <p:cNvPicPr preferRelativeResize="0"/>
          <p:nvPr/>
        </p:nvPicPr>
        <p:blipFill>
          <a:blip r:embed="rId3">
            <a:alphaModFix/>
          </a:blip>
          <a:stretch>
            <a:fillRect/>
          </a:stretch>
        </p:blipFill>
        <p:spPr>
          <a:xfrm flipH="1">
            <a:off x="-2392766" y="-2741762"/>
            <a:ext cx="3922576" cy="3922576"/>
          </a:xfrm>
          <a:prstGeom prst="rect">
            <a:avLst/>
          </a:prstGeom>
          <a:noFill/>
          <a:ln>
            <a:noFill/>
          </a:ln>
        </p:spPr>
      </p:pic>
      <p:pic>
        <p:nvPicPr>
          <p:cNvPr id="287" name="Google Shape;287;p30"/>
          <p:cNvPicPr preferRelativeResize="0"/>
          <p:nvPr/>
        </p:nvPicPr>
        <p:blipFill>
          <a:blip r:embed="rId4">
            <a:alphaModFix/>
          </a:blip>
          <a:stretch>
            <a:fillRect/>
          </a:stretch>
        </p:blipFill>
        <p:spPr>
          <a:xfrm flipH="1" rot="-5400000">
            <a:off x="-3151990" y="3091550"/>
            <a:ext cx="5143500" cy="5143500"/>
          </a:xfrm>
          <a:prstGeom prst="rect">
            <a:avLst/>
          </a:prstGeom>
          <a:noFill/>
          <a:ln>
            <a:noFill/>
          </a:ln>
        </p:spPr>
      </p:pic>
      <p:pic>
        <p:nvPicPr>
          <p:cNvPr id="288" name="Google Shape;288;p30"/>
          <p:cNvPicPr preferRelativeResize="0"/>
          <p:nvPr>
            <p:ph idx="2" type="pic"/>
          </p:nvPr>
        </p:nvPicPr>
        <p:blipFill rotWithShape="1">
          <a:blip r:embed="rId5">
            <a:alphaModFix/>
          </a:blip>
          <a:srcRect b="0" l="42648" r="22683" t="0"/>
          <a:stretch/>
        </p:blipFill>
        <p:spPr>
          <a:xfrm>
            <a:off x="0" y="42800"/>
            <a:ext cx="3170102"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811875" y="3743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t>
            </a:r>
            <a:r>
              <a:rPr lang="en"/>
              <a:t>GAPS</a:t>
            </a:r>
            <a:endParaRPr/>
          </a:p>
        </p:txBody>
      </p:sp>
      <p:sp>
        <p:nvSpPr>
          <p:cNvPr id="294" name="Google Shape;294;p31"/>
          <p:cNvSpPr/>
          <p:nvPr/>
        </p:nvSpPr>
        <p:spPr>
          <a:xfrm>
            <a:off x="1205068" y="1530058"/>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192500" y="1530058"/>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7069332" y="1530071"/>
            <a:ext cx="759000" cy="759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txBox="1"/>
          <p:nvPr>
            <p:ph idx="1" type="subTitle"/>
          </p:nvPr>
        </p:nvSpPr>
        <p:spPr>
          <a:xfrm>
            <a:off x="154075" y="3115425"/>
            <a:ext cx="3031500" cy="1745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This dataset doesn't include enough potential variables, such as promotions, employment status, income level, and service modification, as expected. These indicators relevant to the study can limit the depth of analysis and be an obstacle to evaluating how building a promotional strategy affects customer retention or switching.</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298" name="Google Shape;298;p31"/>
          <p:cNvSpPr txBox="1"/>
          <p:nvPr>
            <p:ph idx="2" type="subTitle"/>
          </p:nvPr>
        </p:nvSpPr>
        <p:spPr>
          <a:xfrm>
            <a:off x="3373200" y="3115425"/>
            <a:ext cx="2397600" cy="1882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Limited data on locations, specifically solely in California, USA, might skew understanding of infrastructure challenges or successes in different terrains or urbanization levels because the state's geography varied from coastal areas to mountainous regions.</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299" name="Google Shape;299;p31"/>
          <p:cNvSpPr txBox="1"/>
          <p:nvPr>
            <p:ph idx="3" type="subTitle"/>
          </p:nvPr>
        </p:nvSpPr>
        <p:spPr>
          <a:xfrm>
            <a:off x="6189500" y="3132675"/>
            <a:ext cx="2397600" cy="1848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The absence of a CLTV calculation method can hinder deep analytical insights that are crucial for strategic decision-making. CLTV helps us understand customer profitability, guide marketing spending, and optimize customer relationship management strategies.</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300" name="Google Shape;300;p31"/>
          <p:cNvSpPr txBox="1"/>
          <p:nvPr>
            <p:ph idx="4" type="title"/>
          </p:nvPr>
        </p:nvSpPr>
        <p:spPr>
          <a:xfrm>
            <a:off x="383975" y="2545075"/>
            <a:ext cx="2401200" cy="6216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a:t>Limited Scope of Variables</a:t>
            </a:r>
            <a:endParaRPr/>
          </a:p>
        </p:txBody>
      </p:sp>
      <p:sp>
        <p:nvSpPr>
          <p:cNvPr id="301" name="Google Shape;301;p31"/>
          <p:cNvSpPr txBox="1"/>
          <p:nvPr>
            <p:ph idx="5" type="title"/>
          </p:nvPr>
        </p:nvSpPr>
        <p:spPr>
          <a:xfrm>
            <a:off x="3371400" y="2407675"/>
            <a:ext cx="2401200" cy="7590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t>Geographical limitations</a:t>
            </a:r>
            <a:endParaRPr/>
          </a:p>
        </p:txBody>
      </p:sp>
      <p:sp>
        <p:nvSpPr>
          <p:cNvPr id="302" name="Google Shape;302;p31"/>
          <p:cNvSpPr txBox="1"/>
          <p:nvPr>
            <p:ph idx="6" type="title"/>
          </p:nvPr>
        </p:nvSpPr>
        <p:spPr>
          <a:xfrm>
            <a:off x="6187700" y="2331375"/>
            <a:ext cx="2401200" cy="7590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t>Incompleteness in Analysis</a:t>
            </a:r>
            <a:endParaRPr/>
          </a:p>
        </p:txBody>
      </p:sp>
      <p:grpSp>
        <p:nvGrpSpPr>
          <p:cNvPr id="303" name="Google Shape;303;p31"/>
          <p:cNvGrpSpPr/>
          <p:nvPr/>
        </p:nvGrpSpPr>
        <p:grpSpPr>
          <a:xfrm>
            <a:off x="1426973" y="1775523"/>
            <a:ext cx="315188" cy="268069"/>
            <a:chOff x="1773625" y="1328825"/>
            <a:chExt cx="233300" cy="195400"/>
          </a:xfrm>
        </p:grpSpPr>
        <p:sp>
          <p:nvSpPr>
            <p:cNvPr id="304" name="Google Shape;304;p31"/>
            <p:cNvSpPr/>
            <p:nvPr/>
          </p:nvSpPr>
          <p:spPr>
            <a:xfrm>
              <a:off x="1773625" y="1483700"/>
              <a:ext cx="233300" cy="13750"/>
            </a:xfrm>
            <a:custGeom>
              <a:rect b="b" l="l" r="r" t="t"/>
              <a:pathLst>
                <a:path extrusionOk="0" h="550" w="9332">
                  <a:moveTo>
                    <a:pt x="184" y="0"/>
                  </a:moveTo>
                  <a:lnTo>
                    <a:pt x="79" y="79"/>
                  </a:lnTo>
                  <a:lnTo>
                    <a:pt x="27" y="157"/>
                  </a:lnTo>
                  <a:lnTo>
                    <a:pt x="1" y="262"/>
                  </a:lnTo>
                  <a:lnTo>
                    <a:pt x="27" y="366"/>
                  </a:lnTo>
                  <a:lnTo>
                    <a:pt x="79" y="445"/>
                  </a:lnTo>
                  <a:lnTo>
                    <a:pt x="184" y="523"/>
                  </a:lnTo>
                  <a:lnTo>
                    <a:pt x="288" y="549"/>
                  </a:lnTo>
                  <a:lnTo>
                    <a:pt x="9044" y="549"/>
                  </a:lnTo>
                  <a:lnTo>
                    <a:pt x="9175" y="523"/>
                  </a:lnTo>
                  <a:lnTo>
                    <a:pt x="9253" y="445"/>
                  </a:lnTo>
                  <a:lnTo>
                    <a:pt x="9305" y="366"/>
                  </a:lnTo>
                  <a:lnTo>
                    <a:pt x="9331" y="262"/>
                  </a:lnTo>
                  <a:lnTo>
                    <a:pt x="9305" y="157"/>
                  </a:lnTo>
                  <a:lnTo>
                    <a:pt x="9253" y="79"/>
                  </a:lnTo>
                  <a:lnTo>
                    <a:pt x="91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1773625" y="1510475"/>
              <a:ext cx="233300" cy="13750"/>
            </a:xfrm>
            <a:custGeom>
              <a:rect b="b" l="l" r="r" t="t"/>
              <a:pathLst>
                <a:path extrusionOk="0" h="550" w="9332">
                  <a:moveTo>
                    <a:pt x="288" y="1"/>
                  </a:moveTo>
                  <a:lnTo>
                    <a:pt x="184" y="27"/>
                  </a:lnTo>
                  <a:lnTo>
                    <a:pt x="79" y="105"/>
                  </a:lnTo>
                  <a:lnTo>
                    <a:pt x="27" y="184"/>
                  </a:lnTo>
                  <a:lnTo>
                    <a:pt x="1" y="288"/>
                  </a:lnTo>
                  <a:lnTo>
                    <a:pt x="27" y="393"/>
                  </a:lnTo>
                  <a:lnTo>
                    <a:pt x="79" y="471"/>
                  </a:lnTo>
                  <a:lnTo>
                    <a:pt x="184" y="550"/>
                  </a:lnTo>
                  <a:lnTo>
                    <a:pt x="9175" y="550"/>
                  </a:lnTo>
                  <a:lnTo>
                    <a:pt x="9253" y="471"/>
                  </a:lnTo>
                  <a:lnTo>
                    <a:pt x="9305" y="393"/>
                  </a:lnTo>
                  <a:lnTo>
                    <a:pt x="9331" y="288"/>
                  </a:lnTo>
                  <a:lnTo>
                    <a:pt x="9305" y="184"/>
                  </a:lnTo>
                  <a:lnTo>
                    <a:pt x="9253" y="105"/>
                  </a:lnTo>
                  <a:lnTo>
                    <a:pt x="9175" y="27"/>
                  </a:lnTo>
                  <a:lnTo>
                    <a:pt x="9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1773625" y="1328825"/>
              <a:ext cx="41200" cy="40550"/>
            </a:xfrm>
            <a:custGeom>
              <a:rect b="b" l="l" r="r" t="t"/>
              <a:pathLst>
                <a:path extrusionOk="0" h="1622" w="1648">
                  <a:moveTo>
                    <a:pt x="288" y="1"/>
                  </a:moveTo>
                  <a:lnTo>
                    <a:pt x="184" y="27"/>
                  </a:lnTo>
                  <a:lnTo>
                    <a:pt x="79" y="79"/>
                  </a:lnTo>
                  <a:lnTo>
                    <a:pt x="27" y="158"/>
                  </a:lnTo>
                  <a:lnTo>
                    <a:pt x="1" y="262"/>
                  </a:lnTo>
                  <a:lnTo>
                    <a:pt x="1" y="1621"/>
                  </a:lnTo>
                  <a:lnTo>
                    <a:pt x="288" y="1621"/>
                  </a:lnTo>
                  <a:lnTo>
                    <a:pt x="550" y="1595"/>
                  </a:lnTo>
                  <a:lnTo>
                    <a:pt x="811" y="1517"/>
                  </a:lnTo>
                  <a:lnTo>
                    <a:pt x="1046" y="1412"/>
                  </a:lnTo>
                  <a:lnTo>
                    <a:pt x="1255" y="1229"/>
                  </a:lnTo>
                  <a:lnTo>
                    <a:pt x="1412" y="1020"/>
                  </a:lnTo>
                  <a:lnTo>
                    <a:pt x="1543" y="811"/>
                  </a:lnTo>
                  <a:lnTo>
                    <a:pt x="1621" y="550"/>
                  </a:lnTo>
                  <a:lnTo>
                    <a:pt x="1647" y="262"/>
                  </a:lnTo>
                  <a:lnTo>
                    <a:pt x="1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1773625" y="1428800"/>
              <a:ext cx="41200" cy="41200"/>
            </a:xfrm>
            <a:custGeom>
              <a:rect b="b" l="l" r="r" t="t"/>
              <a:pathLst>
                <a:path extrusionOk="0" h="1648" w="1648">
                  <a:moveTo>
                    <a:pt x="1" y="1"/>
                  </a:moveTo>
                  <a:lnTo>
                    <a:pt x="1" y="1360"/>
                  </a:lnTo>
                  <a:lnTo>
                    <a:pt x="27" y="1464"/>
                  </a:lnTo>
                  <a:lnTo>
                    <a:pt x="79" y="1569"/>
                  </a:lnTo>
                  <a:lnTo>
                    <a:pt x="184" y="1621"/>
                  </a:lnTo>
                  <a:lnTo>
                    <a:pt x="288" y="1647"/>
                  </a:lnTo>
                  <a:lnTo>
                    <a:pt x="1647" y="1647"/>
                  </a:lnTo>
                  <a:lnTo>
                    <a:pt x="1647" y="1360"/>
                  </a:lnTo>
                  <a:lnTo>
                    <a:pt x="1621" y="1099"/>
                  </a:lnTo>
                  <a:lnTo>
                    <a:pt x="1543" y="837"/>
                  </a:lnTo>
                  <a:lnTo>
                    <a:pt x="1412" y="602"/>
                  </a:lnTo>
                  <a:lnTo>
                    <a:pt x="1255" y="393"/>
                  </a:lnTo>
                  <a:lnTo>
                    <a:pt x="1046" y="236"/>
                  </a:lnTo>
                  <a:lnTo>
                    <a:pt x="811" y="105"/>
                  </a:lnTo>
                  <a:lnTo>
                    <a:pt x="550" y="27"/>
                  </a:lnTo>
                  <a:lnTo>
                    <a:pt x="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1773625" y="1328825"/>
              <a:ext cx="233300" cy="141175"/>
            </a:xfrm>
            <a:custGeom>
              <a:rect b="b" l="l" r="r" t="t"/>
              <a:pathLst>
                <a:path extrusionOk="0" h="5647" w="9332">
                  <a:moveTo>
                    <a:pt x="4784" y="1099"/>
                  </a:moveTo>
                  <a:lnTo>
                    <a:pt x="4862" y="1177"/>
                  </a:lnTo>
                  <a:lnTo>
                    <a:pt x="4914" y="1256"/>
                  </a:lnTo>
                  <a:lnTo>
                    <a:pt x="4940" y="1360"/>
                  </a:lnTo>
                  <a:lnTo>
                    <a:pt x="4940" y="1438"/>
                  </a:lnTo>
                  <a:lnTo>
                    <a:pt x="5202" y="1438"/>
                  </a:lnTo>
                  <a:lnTo>
                    <a:pt x="5333" y="1465"/>
                  </a:lnTo>
                  <a:lnTo>
                    <a:pt x="5411" y="1543"/>
                  </a:lnTo>
                  <a:lnTo>
                    <a:pt x="5463" y="1621"/>
                  </a:lnTo>
                  <a:lnTo>
                    <a:pt x="5489" y="1726"/>
                  </a:lnTo>
                  <a:lnTo>
                    <a:pt x="5463" y="1831"/>
                  </a:lnTo>
                  <a:lnTo>
                    <a:pt x="5411" y="1909"/>
                  </a:lnTo>
                  <a:lnTo>
                    <a:pt x="5333" y="1987"/>
                  </a:lnTo>
                  <a:lnTo>
                    <a:pt x="4679" y="1987"/>
                  </a:lnTo>
                  <a:lnTo>
                    <a:pt x="4548" y="2013"/>
                  </a:lnTo>
                  <a:lnTo>
                    <a:pt x="4470" y="2066"/>
                  </a:lnTo>
                  <a:lnTo>
                    <a:pt x="4418" y="2170"/>
                  </a:lnTo>
                  <a:lnTo>
                    <a:pt x="4392" y="2275"/>
                  </a:lnTo>
                  <a:lnTo>
                    <a:pt x="4418" y="2379"/>
                  </a:lnTo>
                  <a:lnTo>
                    <a:pt x="4470" y="2458"/>
                  </a:lnTo>
                  <a:lnTo>
                    <a:pt x="4548" y="2510"/>
                  </a:lnTo>
                  <a:lnTo>
                    <a:pt x="4679" y="2536"/>
                  </a:lnTo>
                  <a:lnTo>
                    <a:pt x="4836" y="2562"/>
                  </a:lnTo>
                  <a:lnTo>
                    <a:pt x="4993" y="2615"/>
                  </a:lnTo>
                  <a:lnTo>
                    <a:pt x="5123" y="2693"/>
                  </a:lnTo>
                  <a:lnTo>
                    <a:pt x="5254" y="2771"/>
                  </a:lnTo>
                  <a:lnTo>
                    <a:pt x="5359" y="2902"/>
                  </a:lnTo>
                  <a:lnTo>
                    <a:pt x="5411" y="3033"/>
                  </a:lnTo>
                  <a:lnTo>
                    <a:pt x="5463" y="3190"/>
                  </a:lnTo>
                  <a:lnTo>
                    <a:pt x="5489" y="3373"/>
                  </a:lnTo>
                  <a:lnTo>
                    <a:pt x="5463" y="3503"/>
                  </a:lnTo>
                  <a:lnTo>
                    <a:pt x="5437" y="3608"/>
                  </a:lnTo>
                  <a:lnTo>
                    <a:pt x="5385" y="3738"/>
                  </a:lnTo>
                  <a:lnTo>
                    <a:pt x="5333" y="3843"/>
                  </a:lnTo>
                  <a:lnTo>
                    <a:pt x="5254" y="3948"/>
                  </a:lnTo>
                  <a:lnTo>
                    <a:pt x="5150" y="4026"/>
                  </a:lnTo>
                  <a:lnTo>
                    <a:pt x="5045" y="4078"/>
                  </a:lnTo>
                  <a:lnTo>
                    <a:pt x="4940" y="4131"/>
                  </a:lnTo>
                  <a:lnTo>
                    <a:pt x="4940" y="4261"/>
                  </a:lnTo>
                  <a:lnTo>
                    <a:pt x="4914" y="4392"/>
                  </a:lnTo>
                  <a:lnTo>
                    <a:pt x="4862" y="4470"/>
                  </a:lnTo>
                  <a:lnTo>
                    <a:pt x="4784" y="4523"/>
                  </a:lnTo>
                  <a:lnTo>
                    <a:pt x="4679" y="4549"/>
                  </a:lnTo>
                  <a:lnTo>
                    <a:pt x="4548" y="4523"/>
                  </a:lnTo>
                  <a:lnTo>
                    <a:pt x="4470" y="4470"/>
                  </a:lnTo>
                  <a:lnTo>
                    <a:pt x="4418" y="4392"/>
                  </a:lnTo>
                  <a:lnTo>
                    <a:pt x="4392" y="4261"/>
                  </a:lnTo>
                  <a:lnTo>
                    <a:pt x="4392" y="4183"/>
                  </a:lnTo>
                  <a:lnTo>
                    <a:pt x="4130" y="4183"/>
                  </a:lnTo>
                  <a:lnTo>
                    <a:pt x="4026" y="4157"/>
                  </a:lnTo>
                  <a:lnTo>
                    <a:pt x="3921" y="4104"/>
                  </a:lnTo>
                  <a:lnTo>
                    <a:pt x="3869" y="4026"/>
                  </a:lnTo>
                  <a:lnTo>
                    <a:pt x="3843" y="3921"/>
                  </a:lnTo>
                  <a:lnTo>
                    <a:pt x="3869" y="3791"/>
                  </a:lnTo>
                  <a:lnTo>
                    <a:pt x="3921" y="3712"/>
                  </a:lnTo>
                  <a:lnTo>
                    <a:pt x="4026" y="3660"/>
                  </a:lnTo>
                  <a:lnTo>
                    <a:pt x="4130" y="3634"/>
                  </a:lnTo>
                  <a:lnTo>
                    <a:pt x="4679" y="3634"/>
                  </a:lnTo>
                  <a:lnTo>
                    <a:pt x="4784" y="3608"/>
                  </a:lnTo>
                  <a:lnTo>
                    <a:pt x="4862" y="3556"/>
                  </a:lnTo>
                  <a:lnTo>
                    <a:pt x="4914" y="3477"/>
                  </a:lnTo>
                  <a:lnTo>
                    <a:pt x="4940" y="3373"/>
                  </a:lnTo>
                  <a:lnTo>
                    <a:pt x="4914" y="3268"/>
                  </a:lnTo>
                  <a:lnTo>
                    <a:pt x="4862" y="3163"/>
                  </a:lnTo>
                  <a:lnTo>
                    <a:pt x="4784" y="3111"/>
                  </a:lnTo>
                  <a:lnTo>
                    <a:pt x="4679" y="3085"/>
                  </a:lnTo>
                  <a:lnTo>
                    <a:pt x="4496" y="3085"/>
                  </a:lnTo>
                  <a:lnTo>
                    <a:pt x="4339" y="3033"/>
                  </a:lnTo>
                  <a:lnTo>
                    <a:pt x="4209" y="2954"/>
                  </a:lnTo>
                  <a:lnTo>
                    <a:pt x="4078" y="2850"/>
                  </a:lnTo>
                  <a:lnTo>
                    <a:pt x="4000" y="2719"/>
                  </a:lnTo>
                  <a:lnTo>
                    <a:pt x="3921" y="2588"/>
                  </a:lnTo>
                  <a:lnTo>
                    <a:pt x="3869" y="2432"/>
                  </a:lnTo>
                  <a:lnTo>
                    <a:pt x="3843" y="2275"/>
                  </a:lnTo>
                  <a:lnTo>
                    <a:pt x="3869" y="2144"/>
                  </a:lnTo>
                  <a:lnTo>
                    <a:pt x="3895" y="2013"/>
                  </a:lnTo>
                  <a:lnTo>
                    <a:pt x="3947" y="1909"/>
                  </a:lnTo>
                  <a:lnTo>
                    <a:pt x="4000" y="1804"/>
                  </a:lnTo>
                  <a:lnTo>
                    <a:pt x="4078" y="1700"/>
                  </a:lnTo>
                  <a:lnTo>
                    <a:pt x="4183" y="1621"/>
                  </a:lnTo>
                  <a:lnTo>
                    <a:pt x="4287" y="1543"/>
                  </a:lnTo>
                  <a:lnTo>
                    <a:pt x="4392" y="1491"/>
                  </a:lnTo>
                  <a:lnTo>
                    <a:pt x="4392" y="1360"/>
                  </a:lnTo>
                  <a:lnTo>
                    <a:pt x="4418" y="1256"/>
                  </a:lnTo>
                  <a:lnTo>
                    <a:pt x="4470" y="1177"/>
                  </a:lnTo>
                  <a:lnTo>
                    <a:pt x="4548" y="1099"/>
                  </a:lnTo>
                  <a:close/>
                  <a:moveTo>
                    <a:pt x="2196" y="1"/>
                  </a:moveTo>
                  <a:lnTo>
                    <a:pt x="2196" y="262"/>
                  </a:lnTo>
                  <a:lnTo>
                    <a:pt x="2170" y="471"/>
                  </a:lnTo>
                  <a:lnTo>
                    <a:pt x="2144" y="654"/>
                  </a:lnTo>
                  <a:lnTo>
                    <a:pt x="2092" y="837"/>
                  </a:lnTo>
                  <a:lnTo>
                    <a:pt x="2039" y="1020"/>
                  </a:lnTo>
                  <a:lnTo>
                    <a:pt x="1961" y="1177"/>
                  </a:lnTo>
                  <a:lnTo>
                    <a:pt x="1856" y="1334"/>
                  </a:lnTo>
                  <a:lnTo>
                    <a:pt x="1752" y="1491"/>
                  </a:lnTo>
                  <a:lnTo>
                    <a:pt x="1621" y="1621"/>
                  </a:lnTo>
                  <a:lnTo>
                    <a:pt x="1490" y="1752"/>
                  </a:lnTo>
                  <a:lnTo>
                    <a:pt x="1334" y="1857"/>
                  </a:lnTo>
                  <a:lnTo>
                    <a:pt x="1177" y="1961"/>
                  </a:lnTo>
                  <a:lnTo>
                    <a:pt x="1020" y="2040"/>
                  </a:lnTo>
                  <a:lnTo>
                    <a:pt x="837" y="2092"/>
                  </a:lnTo>
                  <a:lnTo>
                    <a:pt x="654" y="2144"/>
                  </a:lnTo>
                  <a:lnTo>
                    <a:pt x="471" y="2170"/>
                  </a:lnTo>
                  <a:lnTo>
                    <a:pt x="1" y="2170"/>
                  </a:lnTo>
                  <a:lnTo>
                    <a:pt x="1" y="3451"/>
                  </a:lnTo>
                  <a:lnTo>
                    <a:pt x="288" y="3451"/>
                  </a:lnTo>
                  <a:lnTo>
                    <a:pt x="471" y="3477"/>
                  </a:lnTo>
                  <a:lnTo>
                    <a:pt x="654" y="3503"/>
                  </a:lnTo>
                  <a:lnTo>
                    <a:pt x="837" y="3529"/>
                  </a:lnTo>
                  <a:lnTo>
                    <a:pt x="1020" y="3608"/>
                  </a:lnTo>
                  <a:lnTo>
                    <a:pt x="1177" y="3686"/>
                  </a:lnTo>
                  <a:lnTo>
                    <a:pt x="1334" y="3791"/>
                  </a:lnTo>
                  <a:lnTo>
                    <a:pt x="1490" y="3895"/>
                  </a:lnTo>
                  <a:lnTo>
                    <a:pt x="1621" y="4026"/>
                  </a:lnTo>
                  <a:lnTo>
                    <a:pt x="1752" y="4157"/>
                  </a:lnTo>
                  <a:lnTo>
                    <a:pt x="1856" y="4287"/>
                  </a:lnTo>
                  <a:lnTo>
                    <a:pt x="1961" y="4444"/>
                  </a:lnTo>
                  <a:lnTo>
                    <a:pt x="2039" y="4627"/>
                  </a:lnTo>
                  <a:lnTo>
                    <a:pt x="2092" y="4810"/>
                  </a:lnTo>
                  <a:lnTo>
                    <a:pt x="2144" y="4993"/>
                  </a:lnTo>
                  <a:lnTo>
                    <a:pt x="2170" y="5176"/>
                  </a:lnTo>
                  <a:lnTo>
                    <a:pt x="2196" y="5359"/>
                  </a:lnTo>
                  <a:lnTo>
                    <a:pt x="2196" y="5646"/>
                  </a:lnTo>
                  <a:lnTo>
                    <a:pt x="7136" y="5646"/>
                  </a:lnTo>
                  <a:lnTo>
                    <a:pt x="7136" y="5359"/>
                  </a:lnTo>
                  <a:lnTo>
                    <a:pt x="7162" y="5176"/>
                  </a:lnTo>
                  <a:lnTo>
                    <a:pt x="7188" y="4993"/>
                  </a:lnTo>
                  <a:lnTo>
                    <a:pt x="7241" y="4810"/>
                  </a:lnTo>
                  <a:lnTo>
                    <a:pt x="7293" y="4627"/>
                  </a:lnTo>
                  <a:lnTo>
                    <a:pt x="7371" y="4444"/>
                  </a:lnTo>
                  <a:lnTo>
                    <a:pt x="7476" y="4287"/>
                  </a:lnTo>
                  <a:lnTo>
                    <a:pt x="7580" y="4157"/>
                  </a:lnTo>
                  <a:lnTo>
                    <a:pt x="7711" y="4026"/>
                  </a:lnTo>
                  <a:lnTo>
                    <a:pt x="7842" y="3895"/>
                  </a:lnTo>
                  <a:lnTo>
                    <a:pt x="7998" y="3791"/>
                  </a:lnTo>
                  <a:lnTo>
                    <a:pt x="8155" y="3686"/>
                  </a:lnTo>
                  <a:lnTo>
                    <a:pt x="8312" y="3608"/>
                  </a:lnTo>
                  <a:lnTo>
                    <a:pt x="8495" y="3529"/>
                  </a:lnTo>
                  <a:lnTo>
                    <a:pt x="8678" y="3503"/>
                  </a:lnTo>
                  <a:lnTo>
                    <a:pt x="8861" y="3477"/>
                  </a:lnTo>
                  <a:lnTo>
                    <a:pt x="9044" y="3451"/>
                  </a:lnTo>
                  <a:lnTo>
                    <a:pt x="9331" y="3451"/>
                  </a:lnTo>
                  <a:lnTo>
                    <a:pt x="9331" y="2170"/>
                  </a:lnTo>
                  <a:lnTo>
                    <a:pt x="8861" y="2170"/>
                  </a:lnTo>
                  <a:lnTo>
                    <a:pt x="8678" y="2144"/>
                  </a:lnTo>
                  <a:lnTo>
                    <a:pt x="8495" y="2092"/>
                  </a:lnTo>
                  <a:lnTo>
                    <a:pt x="8312" y="2040"/>
                  </a:lnTo>
                  <a:lnTo>
                    <a:pt x="8155" y="1961"/>
                  </a:lnTo>
                  <a:lnTo>
                    <a:pt x="7998" y="1857"/>
                  </a:lnTo>
                  <a:lnTo>
                    <a:pt x="7842" y="1752"/>
                  </a:lnTo>
                  <a:lnTo>
                    <a:pt x="7711" y="1621"/>
                  </a:lnTo>
                  <a:lnTo>
                    <a:pt x="7580" y="1491"/>
                  </a:lnTo>
                  <a:lnTo>
                    <a:pt x="7476" y="1334"/>
                  </a:lnTo>
                  <a:lnTo>
                    <a:pt x="7371" y="1177"/>
                  </a:lnTo>
                  <a:lnTo>
                    <a:pt x="7293" y="1020"/>
                  </a:lnTo>
                  <a:lnTo>
                    <a:pt x="7241" y="837"/>
                  </a:lnTo>
                  <a:lnTo>
                    <a:pt x="7188" y="654"/>
                  </a:lnTo>
                  <a:lnTo>
                    <a:pt x="7162" y="471"/>
                  </a:lnTo>
                  <a:lnTo>
                    <a:pt x="7136" y="262"/>
                  </a:lnTo>
                  <a:lnTo>
                    <a:pt x="71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1965725" y="1428800"/>
              <a:ext cx="41200" cy="41200"/>
            </a:xfrm>
            <a:custGeom>
              <a:rect b="b" l="l" r="r" t="t"/>
              <a:pathLst>
                <a:path extrusionOk="0" h="1648" w="1648">
                  <a:moveTo>
                    <a:pt x="1360" y="1"/>
                  </a:moveTo>
                  <a:lnTo>
                    <a:pt x="1099" y="27"/>
                  </a:lnTo>
                  <a:lnTo>
                    <a:pt x="837" y="105"/>
                  </a:lnTo>
                  <a:lnTo>
                    <a:pt x="602" y="236"/>
                  </a:lnTo>
                  <a:lnTo>
                    <a:pt x="419" y="393"/>
                  </a:lnTo>
                  <a:lnTo>
                    <a:pt x="236" y="602"/>
                  </a:lnTo>
                  <a:lnTo>
                    <a:pt x="105" y="837"/>
                  </a:lnTo>
                  <a:lnTo>
                    <a:pt x="27" y="1099"/>
                  </a:lnTo>
                  <a:lnTo>
                    <a:pt x="1" y="1360"/>
                  </a:lnTo>
                  <a:lnTo>
                    <a:pt x="1" y="1647"/>
                  </a:lnTo>
                  <a:lnTo>
                    <a:pt x="1360" y="1647"/>
                  </a:lnTo>
                  <a:lnTo>
                    <a:pt x="1491" y="1621"/>
                  </a:lnTo>
                  <a:lnTo>
                    <a:pt x="1569" y="1569"/>
                  </a:lnTo>
                  <a:lnTo>
                    <a:pt x="1621" y="1464"/>
                  </a:lnTo>
                  <a:lnTo>
                    <a:pt x="1647" y="1360"/>
                  </a:lnTo>
                  <a:lnTo>
                    <a:pt x="1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1965725" y="1328825"/>
              <a:ext cx="41200" cy="40550"/>
            </a:xfrm>
            <a:custGeom>
              <a:rect b="b" l="l" r="r" t="t"/>
              <a:pathLst>
                <a:path extrusionOk="0" h="1622" w="1648">
                  <a:moveTo>
                    <a:pt x="1" y="1"/>
                  </a:moveTo>
                  <a:lnTo>
                    <a:pt x="1" y="262"/>
                  </a:lnTo>
                  <a:lnTo>
                    <a:pt x="27" y="550"/>
                  </a:lnTo>
                  <a:lnTo>
                    <a:pt x="105" y="811"/>
                  </a:lnTo>
                  <a:lnTo>
                    <a:pt x="236" y="1020"/>
                  </a:lnTo>
                  <a:lnTo>
                    <a:pt x="419" y="1229"/>
                  </a:lnTo>
                  <a:lnTo>
                    <a:pt x="602" y="1412"/>
                  </a:lnTo>
                  <a:lnTo>
                    <a:pt x="837" y="1517"/>
                  </a:lnTo>
                  <a:lnTo>
                    <a:pt x="1099" y="1595"/>
                  </a:lnTo>
                  <a:lnTo>
                    <a:pt x="1360" y="1621"/>
                  </a:lnTo>
                  <a:lnTo>
                    <a:pt x="1647" y="1621"/>
                  </a:lnTo>
                  <a:lnTo>
                    <a:pt x="1647" y="262"/>
                  </a:lnTo>
                  <a:lnTo>
                    <a:pt x="1621" y="158"/>
                  </a:lnTo>
                  <a:lnTo>
                    <a:pt x="1569" y="79"/>
                  </a:lnTo>
                  <a:lnTo>
                    <a:pt x="1491" y="27"/>
                  </a:lnTo>
                  <a:lnTo>
                    <a:pt x="13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1"/>
          <p:cNvGrpSpPr/>
          <p:nvPr/>
        </p:nvGrpSpPr>
        <p:grpSpPr>
          <a:xfrm>
            <a:off x="4414423" y="1774632"/>
            <a:ext cx="315155" cy="269853"/>
            <a:chOff x="2541400" y="1328175"/>
            <a:chExt cx="233275" cy="196700"/>
          </a:xfrm>
        </p:grpSpPr>
        <p:sp>
          <p:nvSpPr>
            <p:cNvPr id="312" name="Google Shape;312;p31"/>
            <p:cNvSpPr/>
            <p:nvPr/>
          </p:nvSpPr>
          <p:spPr>
            <a:xfrm>
              <a:off x="2541400" y="1488275"/>
              <a:ext cx="36600" cy="36600"/>
            </a:xfrm>
            <a:custGeom>
              <a:rect b="b" l="l" r="r" t="t"/>
              <a:pathLst>
                <a:path extrusionOk="0" h="1464" w="1464">
                  <a:moveTo>
                    <a:pt x="0" y="0"/>
                  </a:moveTo>
                  <a:lnTo>
                    <a:pt x="0" y="654"/>
                  </a:lnTo>
                  <a:lnTo>
                    <a:pt x="26" y="810"/>
                  </a:lnTo>
                  <a:lnTo>
                    <a:pt x="78" y="967"/>
                  </a:lnTo>
                  <a:lnTo>
                    <a:pt x="157" y="1098"/>
                  </a:lnTo>
                  <a:lnTo>
                    <a:pt x="261" y="1229"/>
                  </a:lnTo>
                  <a:lnTo>
                    <a:pt x="366" y="1333"/>
                  </a:lnTo>
                  <a:lnTo>
                    <a:pt x="497" y="1412"/>
                  </a:lnTo>
                  <a:lnTo>
                    <a:pt x="653" y="1438"/>
                  </a:lnTo>
                  <a:lnTo>
                    <a:pt x="836" y="1464"/>
                  </a:lnTo>
                  <a:lnTo>
                    <a:pt x="1464" y="1464"/>
                  </a:lnTo>
                  <a:lnTo>
                    <a:pt x="1464" y="1203"/>
                  </a:lnTo>
                  <a:lnTo>
                    <a:pt x="1438" y="941"/>
                  </a:lnTo>
                  <a:lnTo>
                    <a:pt x="1385" y="732"/>
                  </a:lnTo>
                  <a:lnTo>
                    <a:pt x="1255" y="523"/>
                  </a:lnTo>
                  <a:lnTo>
                    <a:pt x="1124" y="366"/>
                  </a:lnTo>
                  <a:lnTo>
                    <a:pt x="941" y="209"/>
                  </a:lnTo>
                  <a:lnTo>
                    <a:pt x="732" y="105"/>
                  </a:lnTo>
                  <a:lnTo>
                    <a:pt x="523" y="26"/>
                  </a:lnTo>
                  <a:lnTo>
                    <a:pt x="2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2738075" y="1488275"/>
              <a:ext cx="36600" cy="36600"/>
            </a:xfrm>
            <a:custGeom>
              <a:rect b="b" l="l" r="r" t="t"/>
              <a:pathLst>
                <a:path extrusionOk="0" h="1464" w="1464">
                  <a:moveTo>
                    <a:pt x="1202" y="0"/>
                  </a:moveTo>
                  <a:lnTo>
                    <a:pt x="967" y="26"/>
                  </a:lnTo>
                  <a:lnTo>
                    <a:pt x="732" y="105"/>
                  </a:lnTo>
                  <a:lnTo>
                    <a:pt x="523" y="209"/>
                  </a:lnTo>
                  <a:lnTo>
                    <a:pt x="366" y="366"/>
                  </a:lnTo>
                  <a:lnTo>
                    <a:pt x="209" y="523"/>
                  </a:lnTo>
                  <a:lnTo>
                    <a:pt x="105" y="732"/>
                  </a:lnTo>
                  <a:lnTo>
                    <a:pt x="26" y="941"/>
                  </a:lnTo>
                  <a:lnTo>
                    <a:pt x="0" y="1203"/>
                  </a:lnTo>
                  <a:lnTo>
                    <a:pt x="0" y="1464"/>
                  </a:lnTo>
                  <a:lnTo>
                    <a:pt x="654" y="1464"/>
                  </a:lnTo>
                  <a:lnTo>
                    <a:pt x="810" y="1438"/>
                  </a:lnTo>
                  <a:lnTo>
                    <a:pt x="967" y="1412"/>
                  </a:lnTo>
                  <a:lnTo>
                    <a:pt x="1098" y="1333"/>
                  </a:lnTo>
                  <a:lnTo>
                    <a:pt x="1229" y="1229"/>
                  </a:lnTo>
                  <a:lnTo>
                    <a:pt x="1333" y="1098"/>
                  </a:lnTo>
                  <a:lnTo>
                    <a:pt x="1411" y="967"/>
                  </a:lnTo>
                  <a:lnTo>
                    <a:pt x="1438" y="810"/>
                  </a:lnTo>
                  <a:lnTo>
                    <a:pt x="1464" y="654"/>
                  </a:lnTo>
                  <a:lnTo>
                    <a:pt x="1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2541400" y="1365425"/>
              <a:ext cx="36600" cy="36625"/>
            </a:xfrm>
            <a:custGeom>
              <a:rect b="b" l="l" r="r" t="t"/>
              <a:pathLst>
                <a:path extrusionOk="0" h="1465" w="1464">
                  <a:moveTo>
                    <a:pt x="836" y="1"/>
                  </a:moveTo>
                  <a:lnTo>
                    <a:pt x="653" y="27"/>
                  </a:lnTo>
                  <a:lnTo>
                    <a:pt x="497" y="79"/>
                  </a:lnTo>
                  <a:lnTo>
                    <a:pt x="366" y="157"/>
                  </a:lnTo>
                  <a:lnTo>
                    <a:pt x="261" y="236"/>
                  </a:lnTo>
                  <a:lnTo>
                    <a:pt x="157" y="367"/>
                  </a:lnTo>
                  <a:lnTo>
                    <a:pt x="78" y="497"/>
                  </a:lnTo>
                  <a:lnTo>
                    <a:pt x="26" y="654"/>
                  </a:lnTo>
                  <a:lnTo>
                    <a:pt x="0" y="837"/>
                  </a:lnTo>
                  <a:lnTo>
                    <a:pt x="0" y="1464"/>
                  </a:lnTo>
                  <a:lnTo>
                    <a:pt x="288" y="1464"/>
                  </a:lnTo>
                  <a:lnTo>
                    <a:pt x="523" y="1438"/>
                  </a:lnTo>
                  <a:lnTo>
                    <a:pt x="732" y="1360"/>
                  </a:lnTo>
                  <a:lnTo>
                    <a:pt x="941" y="1255"/>
                  </a:lnTo>
                  <a:lnTo>
                    <a:pt x="1124" y="1124"/>
                  </a:lnTo>
                  <a:lnTo>
                    <a:pt x="1255" y="942"/>
                  </a:lnTo>
                  <a:lnTo>
                    <a:pt x="1385" y="732"/>
                  </a:lnTo>
                  <a:lnTo>
                    <a:pt x="1438" y="523"/>
                  </a:lnTo>
                  <a:lnTo>
                    <a:pt x="1464" y="288"/>
                  </a:lnTo>
                  <a:lnTo>
                    <a:pt x="14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2541400" y="1328175"/>
              <a:ext cx="233275" cy="196700"/>
            </a:xfrm>
            <a:custGeom>
              <a:rect b="b" l="l" r="r" t="t"/>
              <a:pathLst>
                <a:path extrusionOk="0" h="7868" w="9331">
                  <a:moveTo>
                    <a:pt x="6299" y="550"/>
                  </a:moveTo>
                  <a:lnTo>
                    <a:pt x="6351" y="576"/>
                  </a:lnTo>
                  <a:lnTo>
                    <a:pt x="6377" y="628"/>
                  </a:lnTo>
                  <a:lnTo>
                    <a:pt x="6377" y="1491"/>
                  </a:lnTo>
                  <a:lnTo>
                    <a:pt x="2953" y="1491"/>
                  </a:lnTo>
                  <a:lnTo>
                    <a:pt x="2953" y="628"/>
                  </a:lnTo>
                  <a:lnTo>
                    <a:pt x="2980" y="576"/>
                  </a:lnTo>
                  <a:lnTo>
                    <a:pt x="3058" y="550"/>
                  </a:lnTo>
                  <a:close/>
                  <a:moveTo>
                    <a:pt x="4678" y="2954"/>
                  </a:moveTo>
                  <a:lnTo>
                    <a:pt x="4783" y="2980"/>
                  </a:lnTo>
                  <a:lnTo>
                    <a:pt x="4861" y="3033"/>
                  </a:lnTo>
                  <a:lnTo>
                    <a:pt x="4914" y="3111"/>
                  </a:lnTo>
                  <a:lnTo>
                    <a:pt x="4940" y="3216"/>
                  </a:lnTo>
                  <a:lnTo>
                    <a:pt x="4940" y="3320"/>
                  </a:lnTo>
                  <a:lnTo>
                    <a:pt x="5227" y="3320"/>
                  </a:lnTo>
                  <a:lnTo>
                    <a:pt x="5332" y="3346"/>
                  </a:lnTo>
                  <a:lnTo>
                    <a:pt x="5410" y="3399"/>
                  </a:lnTo>
                  <a:lnTo>
                    <a:pt x="5463" y="3477"/>
                  </a:lnTo>
                  <a:lnTo>
                    <a:pt x="5489" y="3582"/>
                  </a:lnTo>
                  <a:lnTo>
                    <a:pt x="5463" y="3686"/>
                  </a:lnTo>
                  <a:lnTo>
                    <a:pt x="5410" y="3791"/>
                  </a:lnTo>
                  <a:lnTo>
                    <a:pt x="5332" y="3843"/>
                  </a:lnTo>
                  <a:lnTo>
                    <a:pt x="5227" y="3869"/>
                  </a:lnTo>
                  <a:lnTo>
                    <a:pt x="4678" y="3869"/>
                  </a:lnTo>
                  <a:lnTo>
                    <a:pt x="4574" y="3895"/>
                  </a:lnTo>
                  <a:lnTo>
                    <a:pt x="4469" y="3947"/>
                  </a:lnTo>
                  <a:lnTo>
                    <a:pt x="4417" y="4026"/>
                  </a:lnTo>
                  <a:lnTo>
                    <a:pt x="4391" y="4130"/>
                  </a:lnTo>
                  <a:lnTo>
                    <a:pt x="4417" y="4235"/>
                  </a:lnTo>
                  <a:lnTo>
                    <a:pt x="4469" y="4339"/>
                  </a:lnTo>
                  <a:lnTo>
                    <a:pt x="4574" y="4392"/>
                  </a:lnTo>
                  <a:lnTo>
                    <a:pt x="4678" y="4418"/>
                  </a:lnTo>
                  <a:lnTo>
                    <a:pt x="4835" y="4418"/>
                  </a:lnTo>
                  <a:lnTo>
                    <a:pt x="4992" y="4470"/>
                  </a:lnTo>
                  <a:lnTo>
                    <a:pt x="5123" y="4549"/>
                  </a:lnTo>
                  <a:lnTo>
                    <a:pt x="5253" y="4653"/>
                  </a:lnTo>
                  <a:lnTo>
                    <a:pt x="5358" y="4784"/>
                  </a:lnTo>
                  <a:lnTo>
                    <a:pt x="5436" y="4914"/>
                  </a:lnTo>
                  <a:lnTo>
                    <a:pt x="5463" y="5071"/>
                  </a:lnTo>
                  <a:lnTo>
                    <a:pt x="5489" y="5228"/>
                  </a:lnTo>
                  <a:lnTo>
                    <a:pt x="5489" y="5359"/>
                  </a:lnTo>
                  <a:lnTo>
                    <a:pt x="5463" y="5489"/>
                  </a:lnTo>
                  <a:lnTo>
                    <a:pt x="5410" y="5594"/>
                  </a:lnTo>
                  <a:lnTo>
                    <a:pt x="5332" y="5699"/>
                  </a:lnTo>
                  <a:lnTo>
                    <a:pt x="5253" y="5803"/>
                  </a:lnTo>
                  <a:lnTo>
                    <a:pt x="5175" y="5882"/>
                  </a:lnTo>
                  <a:lnTo>
                    <a:pt x="5071" y="5960"/>
                  </a:lnTo>
                  <a:lnTo>
                    <a:pt x="4940" y="6012"/>
                  </a:lnTo>
                  <a:lnTo>
                    <a:pt x="4940" y="6143"/>
                  </a:lnTo>
                  <a:lnTo>
                    <a:pt x="4914" y="6247"/>
                  </a:lnTo>
                  <a:lnTo>
                    <a:pt x="4861" y="6326"/>
                  </a:lnTo>
                  <a:lnTo>
                    <a:pt x="4783" y="6378"/>
                  </a:lnTo>
                  <a:lnTo>
                    <a:pt x="4678" y="6404"/>
                  </a:lnTo>
                  <a:lnTo>
                    <a:pt x="4574" y="6378"/>
                  </a:lnTo>
                  <a:lnTo>
                    <a:pt x="4469" y="6326"/>
                  </a:lnTo>
                  <a:lnTo>
                    <a:pt x="4417" y="6247"/>
                  </a:lnTo>
                  <a:lnTo>
                    <a:pt x="4391" y="6143"/>
                  </a:lnTo>
                  <a:lnTo>
                    <a:pt x="4391" y="6038"/>
                  </a:lnTo>
                  <a:lnTo>
                    <a:pt x="4025" y="6038"/>
                  </a:lnTo>
                  <a:lnTo>
                    <a:pt x="3921" y="5960"/>
                  </a:lnTo>
                  <a:lnTo>
                    <a:pt x="3868" y="5882"/>
                  </a:lnTo>
                  <a:lnTo>
                    <a:pt x="3842" y="5777"/>
                  </a:lnTo>
                  <a:lnTo>
                    <a:pt x="3868" y="5672"/>
                  </a:lnTo>
                  <a:lnTo>
                    <a:pt x="3921" y="5594"/>
                  </a:lnTo>
                  <a:lnTo>
                    <a:pt x="4025" y="5516"/>
                  </a:lnTo>
                  <a:lnTo>
                    <a:pt x="4130" y="5489"/>
                  </a:lnTo>
                  <a:lnTo>
                    <a:pt x="4783" y="5489"/>
                  </a:lnTo>
                  <a:lnTo>
                    <a:pt x="4861" y="5411"/>
                  </a:lnTo>
                  <a:lnTo>
                    <a:pt x="4914" y="5333"/>
                  </a:lnTo>
                  <a:lnTo>
                    <a:pt x="4940" y="5228"/>
                  </a:lnTo>
                  <a:lnTo>
                    <a:pt x="4914" y="5124"/>
                  </a:lnTo>
                  <a:lnTo>
                    <a:pt x="4861" y="5045"/>
                  </a:lnTo>
                  <a:lnTo>
                    <a:pt x="4783" y="4967"/>
                  </a:lnTo>
                  <a:lnTo>
                    <a:pt x="4678" y="4967"/>
                  </a:lnTo>
                  <a:lnTo>
                    <a:pt x="4496" y="4941"/>
                  </a:lnTo>
                  <a:lnTo>
                    <a:pt x="4365" y="4888"/>
                  </a:lnTo>
                  <a:lnTo>
                    <a:pt x="4208" y="4810"/>
                  </a:lnTo>
                  <a:lnTo>
                    <a:pt x="4103" y="4705"/>
                  </a:lnTo>
                  <a:lnTo>
                    <a:pt x="3999" y="4601"/>
                  </a:lnTo>
                  <a:lnTo>
                    <a:pt x="3921" y="4444"/>
                  </a:lnTo>
                  <a:lnTo>
                    <a:pt x="3868" y="4313"/>
                  </a:lnTo>
                  <a:lnTo>
                    <a:pt x="3842" y="4130"/>
                  </a:lnTo>
                  <a:lnTo>
                    <a:pt x="3868" y="4000"/>
                  </a:lnTo>
                  <a:lnTo>
                    <a:pt x="3894" y="3869"/>
                  </a:lnTo>
                  <a:lnTo>
                    <a:pt x="3947" y="3764"/>
                  </a:lnTo>
                  <a:lnTo>
                    <a:pt x="3999" y="3660"/>
                  </a:lnTo>
                  <a:lnTo>
                    <a:pt x="4077" y="3555"/>
                  </a:lnTo>
                  <a:lnTo>
                    <a:pt x="4182" y="3477"/>
                  </a:lnTo>
                  <a:lnTo>
                    <a:pt x="4286" y="3425"/>
                  </a:lnTo>
                  <a:lnTo>
                    <a:pt x="4391" y="3372"/>
                  </a:lnTo>
                  <a:lnTo>
                    <a:pt x="4391" y="3216"/>
                  </a:lnTo>
                  <a:lnTo>
                    <a:pt x="4417" y="3111"/>
                  </a:lnTo>
                  <a:lnTo>
                    <a:pt x="4469" y="3033"/>
                  </a:lnTo>
                  <a:lnTo>
                    <a:pt x="4574" y="2980"/>
                  </a:lnTo>
                  <a:lnTo>
                    <a:pt x="4678" y="2954"/>
                  </a:lnTo>
                  <a:close/>
                  <a:moveTo>
                    <a:pt x="3058" y="1"/>
                  </a:moveTo>
                  <a:lnTo>
                    <a:pt x="2927" y="27"/>
                  </a:lnTo>
                  <a:lnTo>
                    <a:pt x="2797" y="53"/>
                  </a:lnTo>
                  <a:lnTo>
                    <a:pt x="2692" y="105"/>
                  </a:lnTo>
                  <a:lnTo>
                    <a:pt x="2588" y="184"/>
                  </a:lnTo>
                  <a:lnTo>
                    <a:pt x="2509" y="288"/>
                  </a:lnTo>
                  <a:lnTo>
                    <a:pt x="2457" y="393"/>
                  </a:lnTo>
                  <a:lnTo>
                    <a:pt x="2431" y="524"/>
                  </a:lnTo>
                  <a:lnTo>
                    <a:pt x="2405" y="628"/>
                  </a:lnTo>
                  <a:lnTo>
                    <a:pt x="2405" y="1491"/>
                  </a:lnTo>
                  <a:lnTo>
                    <a:pt x="2013" y="1491"/>
                  </a:lnTo>
                  <a:lnTo>
                    <a:pt x="2013" y="1778"/>
                  </a:lnTo>
                  <a:lnTo>
                    <a:pt x="2013" y="1935"/>
                  </a:lnTo>
                  <a:lnTo>
                    <a:pt x="1986" y="2118"/>
                  </a:lnTo>
                  <a:lnTo>
                    <a:pt x="1934" y="2275"/>
                  </a:lnTo>
                  <a:lnTo>
                    <a:pt x="1882" y="2432"/>
                  </a:lnTo>
                  <a:lnTo>
                    <a:pt x="1803" y="2588"/>
                  </a:lnTo>
                  <a:lnTo>
                    <a:pt x="1725" y="2745"/>
                  </a:lnTo>
                  <a:lnTo>
                    <a:pt x="1621" y="2876"/>
                  </a:lnTo>
                  <a:lnTo>
                    <a:pt x="1516" y="2980"/>
                  </a:lnTo>
                  <a:lnTo>
                    <a:pt x="1385" y="3111"/>
                  </a:lnTo>
                  <a:lnTo>
                    <a:pt x="1255" y="3216"/>
                  </a:lnTo>
                  <a:lnTo>
                    <a:pt x="1098" y="3294"/>
                  </a:lnTo>
                  <a:lnTo>
                    <a:pt x="967" y="3372"/>
                  </a:lnTo>
                  <a:lnTo>
                    <a:pt x="784" y="3425"/>
                  </a:lnTo>
                  <a:lnTo>
                    <a:pt x="627" y="3451"/>
                  </a:lnTo>
                  <a:lnTo>
                    <a:pt x="471" y="3477"/>
                  </a:lnTo>
                  <a:lnTo>
                    <a:pt x="288" y="3503"/>
                  </a:lnTo>
                  <a:lnTo>
                    <a:pt x="0" y="3503"/>
                  </a:lnTo>
                  <a:lnTo>
                    <a:pt x="0" y="5855"/>
                  </a:lnTo>
                  <a:lnTo>
                    <a:pt x="288" y="5855"/>
                  </a:lnTo>
                  <a:lnTo>
                    <a:pt x="471" y="5882"/>
                  </a:lnTo>
                  <a:lnTo>
                    <a:pt x="627" y="5908"/>
                  </a:lnTo>
                  <a:lnTo>
                    <a:pt x="784" y="5934"/>
                  </a:lnTo>
                  <a:lnTo>
                    <a:pt x="967" y="6012"/>
                  </a:lnTo>
                  <a:lnTo>
                    <a:pt x="1098" y="6064"/>
                  </a:lnTo>
                  <a:lnTo>
                    <a:pt x="1255" y="6169"/>
                  </a:lnTo>
                  <a:lnTo>
                    <a:pt x="1385" y="6274"/>
                  </a:lnTo>
                  <a:lnTo>
                    <a:pt x="1516" y="6378"/>
                  </a:lnTo>
                  <a:lnTo>
                    <a:pt x="1621" y="6509"/>
                  </a:lnTo>
                  <a:lnTo>
                    <a:pt x="1725" y="6639"/>
                  </a:lnTo>
                  <a:lnTo>
                    <a:pt x="1803" y="6770"/>
                  </a:lnTo>
                  <a:lnTo>
                    <a:pt x="1882" y="6927"/>
                  </a:lnTo>
                  <a:lnTo>
                    <a:pt x="1934" y="7084"/>
                  </a:lnTo>
                  <a:lnTo>
                    <a:pt x="1986" y="7241"/>
                  </a:lnTo>
                  <a:lnTo>
                    <a:pt x="2013" y="7424"/>
                  </a:lnTo>
                  <a:lnTo>
                    <a:pt x="2013" y="7607"/>
                  </a:lnTo>
                  <a:lnTo>
                    <a:pt x="2013" y="7868"/>
                  </a:lnTo>
                  <a:lnTo>
                    <a:pt x="7318" y="7868"/>
                  </a:lnTo>
                  <a:lnTo>
                    <a:pt x="7318" y="7607"/>
                  </a:lnTo>
                  <a:lnTo>
                    <a:pt x="7344" y="7424"/>
                  </a:lnTo>
                  <a:lnTo>
                    <a:pt x="7371" y="7241"/>
                  </a:lnTo>
                  <a:lnTo>
                    <a:pt x="7397" y="7084"/>
                  </a:lnTo>
                  <a:lnTo>
                    <a:pt x="7475" y="6927"/>
                  </a:lnTo>
                  <a:lnTo>
                    <a:pt x="7527" y="6770"/>
                  </a:lnTo>
                  <a:lnTo>
                    <a:pt x="7632" y="6639"/>
                  </a:lnTo>
                  <a:lnTo>
                    <a:pt x="7736" y="6509"/>
                  </a:lnTo>
                  <a:lnTo>
                    <a:pt x="7841" y="6378"/>
                  </a:lnTo>
                  <a:lnTo>
                    <a:pt x="7972" y="6274"/>
                  </a:lnTo>
                  <a:lnTo>
                    <a:pt x="8102" y="6169"/>
                  </a:lnTo>
                  <a:lnTo>
                    <a:pt x="8233" y="6064"/>
                  </a:lnTo>
                  <a:lnTo>
                    <a:pt x="8390" y="6012"/>
                  </a:lnTo>
                  <a:lnTo>
                    <a:pt x="8547" y="5934"/>
                  </a:lnTo>
                  <a:lnTo>
                    <a:pt x="8703" y="5908"/>
                  </a:lnTo>
                  <a:lnTo>
                    <a:pt x="8886" y="5882"/>
                  </a:lnTo>
                  <a:lnTo>
                    <a:pt x="9069" y="5855"/>
                  </a:lnTo>
                  <a:lnTo>
                    <a:pt x="9331" y="5855"/>
                  </a:lnTo>
                  <a:lnTo>
                    <a:pt x="9331" y="3503"/>
                  </a:lnTo>
                  <a:lnTo>
                    <a:pt x="9069" y="3503"/>
                  </a:lnTo>
                  <a:lnTo>
                    <a:pt x="8886" y="3477"/>
                  </a:lnTo>
                  <a:lnTo>
                    <a:pt x="8703" y="3451"/>
                  </a:lnTo>
                  <a:lnTo>
                    <a:pt x="8547" y="3425"/>
                  </a:lnTo>
                  <a:lnTo>
                    <a:pt x="8390" y="3372"/>
                  </a:lnTo>
                  <a:lnTo>
                    <a:pt x="8233" y="3294"/>
                  </a:lnTo>
                  <a:lnTo>
                    <a:pt x="8102" y="3216"/>
                  </a:lnTo>
                  <a:lnTo>
                    <a:pt x="7972" y="3111"/>
                  </a:lnTo>
                  <a:lnTo>
                    <a:pt x="7841" y="2980"/>
                  </a:lnTo>
                  <a:lnTo>
                    <a:pt x="7736" y="2876"/>
                  </a:lnTo>
                  <a:lnTo>
                    <a:pt x="7632" y="2745"/>
                  </a:lnTo>
                  <a:lnTo>
                    <a:pt x="7527" y="2588"/>
                  </a:lnTo>
                  <a:lnTo>
                    <a:pt x="7475" y="2432"/>
                  </a:lnTo>
                  <a:lnTo>
                    <a:pt x="7397" y="2275"/>
                  </a:lnTo>
                  <a:lnTo>
                    <a:pt x="7371" y="2118"/>
                  </a:lnTo>
                  <a:lnTo>
                    <a:pt x="7344" y="1935"/>
                  </a:lnTo>
                  <a:lnTo>
                    <a:pt x="7318" y="1778"/>
                  </a:lnTo>
                  <a:lnTo>
                    <a:pt x="7318" y="1491"/>
                  </a:lnTo>
                  <a:lnTo>
                    <a:pt x="6926" y="1491"/>
                  </a:lnTo>
                  <a:lnTo>
                    <a:pt x="6926" y="628"/>
                  </a:lnTo>
                  <a:lnTo>
                    <a:pt x="6926" y="524"/>
                  </a:lnTo>
                  <a:lnTo>
                    <a:pt x="6874" y="393"/>
                  </a:lnTo>
                  <a:lnTo>
                    <a:pt x="6822" y="288"/>
                  </a:lnTo>
                  <a:lnTo>
                    <a:pt x="6743" y="184"/>
                  </a:lnTo>
                  <a:lnTo>
                    <a:pt x="6639" y="105"/>
                  </a:lnTo>
                  <a:lnTo>
                    <a:pt x="6534" y="53"/>
                  </a:lnTo>
                  <a:lnTo>
                    <a:pt x="6430" y="27"/>
                  </a:lnTo>
                  <a:lnTo>
                    <a:pt x="6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2738075" y="1365425"/>
              <a:ext cx="36600" cy="36625"/>
            </a:xfrm>
            <a:custGeom>
              <a:rect b="b" l="l" r="r" t="t"/>
              <a:pathLst>
                <a:path extrusionOk="0" h="1465" w="1464">
                  <a:moveTo>
                    <a:pt x="0" y="1"/>
                  </a:moveTo>
                  <a:lnTo>
                    <a:pt x="0" y="288"/>
                  </a:lnTo>
                  <a:lnTo>
                    <a:pt x="26" y="523"/>
                  </a:lnTo>
                  <a:lnTo>
                    <a:pt x="105" y="732"/>
                  </a:lnTo>
                  <a:lnTo>
                    <a:pt x="209" y="942"/>
                  </a:lnTo>
                  <a:lnTo>
                    <a:pt x="366" y="1124"/>
                  </a:lnTo>
                  <a:lnTo>
                    <a:pt x="523" y="1255"/>
                  </a:lnTo>
                  <a:lnTo>
                    <a:pt x="732" y="1360"/>
                  </a:lnTo>
                  <a:lnTo>
                    <a:pt x="967" y="1438"/>
                  </a:lnTo>
                  <a:lnTo>
                    <a:pt x="1202" y="1464"/>
                  </a:lnTo>
                  <a:lnTo>
                    <a:pt x="1464" y="1464"/>
                  </a:lnTo>
                  <a:lnTo>
                    <a:pt x="1464" y="837"/>
                  </a:lnTo>
                  <a:lnTo>
                    <a:pt x="1438" y="654"/>
                  </a:lnTo>
                  <a:lnTo>
                    <a:pt x="1411" y="497"/>
                  </a:lnTo>
                  <a:lnTo>
                    <a:pt x="1333" y="367"/>
                  </a:lnTo>
                  <a:lnTo>
                    <a:pt x="1229" y="236"/>
                  </a:lnTo>
                  <a:lnTo>
                    <a:pt x="1098" y="157"/>
                  </a:lnTo>
                  <a:lnTo>
                    <a:pt x="967" y="79"/>
                  </a:lnTo>
                  <a:lnTo>
                    <a:pt x="810" y="27"/>
                  </a:lnTo>
                  <a:lnTo>
                    <a:pt x="6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1"/>
          <p:cNvGrpSpPr/>
          <p:nvPr/>
        </p:nvGrpSpPr>
        <p:grpSpPr>
          <a:xfrm>
            <a:off x="7291226" y="1749568"/>
            <a:ext cx="315188" cy="320030"/>
            <a:chOff x="3309150" y="1309900"/>
            <a:chExt cx="233300" cy="233275"/>
          </a:xfrm>
        </p:grpSpPr>
        <p:sp>
          <p:nvSpPr>
            <p:cNvPr id="318" name="Google Shape;318;p31"/>
            <p:cNvSpPr/>
            <p:nvPr/>
          </p:nvSpPr>
          <p:spPr>
            <a:xfrm>
              <a:off x="3309150" y="1309900"/>
              <a:ext cx="233300" cy="233275"/>
            </a:xfrm>
            <a:custGeom>
              <a:rect b="b" l="l" r="r" t="t"/>
              <a:pathLst>
                <a:path extrusionOk="0" h="9331" w="9332">
                  <a:moveTo>
                    <a:pt x="4679" y="575"/>
                  </a:moveTo>
                  <a:lnTo>
                    <a:pt x="4783" y="601"/>
                  </a:lnTo>
                  <a:lnTo>
                    <a:pt x="4862" y="653"/>
                  </a:lnTo>
                  <a:lnTo>
                    <a:pt x="4914" y="732"/>
                  </a:lnTo>
                  <a:lnTo>
                    <a:pt x="4940" y="836"/>
                  </a:lnTo>
                  <a:lnTo>
                    <a:pt x="4914" y="941"/>
                  </a:lnTo>
                  <a:lnTo>
                    <a:pt x="4862" y="1045"/>
                  </a:lnTo>
                  <a:lnTo>
                    <a:pt x="4783" y="1098"/>
                  </a:lnTo>
                  <a:lnTo>
                    <a:pt x="4679" y="1124"/>
                  </a:lnTo>
                  <a:lnTo>
                    <a:pt x="4574" y="1098"/>
                  </a:lnTo>
                  <a:lnTo>
                    <a:pt x="4470" y="1045"/>
                  </a:lnTo>
                  <a:lnTo>
                    <a:pt x="4417" y="941"/>
                  </a:lnTo>
                  <a:lnTo>
                    <a:pt x="4391" y="836"/>
                  </a:lnTo>
                  <a:lnTo>
                    <a:pt x="4417" y="732"/>
                  </a:lnTo>
                  <a:lnTo>
                    <a:pt x="4470" y="653"/>
                  </a:lnTo>
                  <a:lnTo>
                    <a:pt x="4574" y="601"/>
                  </a:lnTo>
                  <a:lnTo>
                    <a:pt x="4679" y="575"/>
                  </a:lnTo>
                  <a:close/>
                  <a:moveTo>
                    <a:pt x="2745" y="1072"/>
                  </a:moveTo>
                  <a:lnTo>
                    <a:pt x="2849" y="1098"/>
                  </a:lnTo>
                  <a:lnTo>
                    <a:pt x="2954" y="1150"/>
                  </a:lnTo>
                  <a:lnTo>
                    <a:pt x="3006" y="1228"/>
                  </a:lnTo>
                  <a:lnTo>
                    <a:pt x="3032" y="1333"/>
                  </a:lnTo>
                  <a:lnTo>
                    <a:pt x="3006" y="1438"/>
                  </a:lnTo>
                  <a:lnTo>
                    <a:pt x="2954" y="1542"/>
                  </a:lnTo>
                  <a:lnTo>
                    <a:pt x="2849" y="1594"/>
                  </a:lnTo>
                  <a:lnTo>
                    <a:pt x="2745" y="1620"/>
                  </a:lnTo>
                  <a:lnTo>
                    <a:pt x="2640" y="1594"/>
                  </a:lnTo>
                  <a:lnTo>
                    <a:pt x="2562" y="1542"/>
                  </a:lnTo>
                  <a:lnTo>
                    <a:pt x="2510" y="1438"/>
                  </a:lnTo>
                  <a:lnTo>
                    <a:pt x="2483" y="1333"/>
                  </a:lnTo>
                  <a:lnTo>
                    <a:pt x="2510" y="1228"/>
                  </a:lnTo>
                  <a:lnTo>
                    <a:pt x="2562" y="1150"/>
                  </a:lnTo>
                  <a:lnTo>
                    <a:pt x="2640" y="1098"/>
                  </a:lnTo>
                  <a:lnTo>
                    <a:pt x="2745" y="1072"/>
                  </a:lnTo>
                  <a:close/>
                  <a:moveTo>
                    <a:pt x="6587" y="1072"/>
                  </a:moveTo>
                  <a:lnTo>
                    <a:pt x="6691" y="1098"/>
                  </a:lnTo>
                  <a:lnTo>
                    <a:pt x="6796" y="1150"/>
                  </a:lnTo>
                  <a:lnTo>
                    <a:pt x="6848" y="1228"/>
                  </a:lnTo>
                  <a:lnTo>
                    <a:pt x="6874" y="1333"/>
                  </a:lnTo>
                  <a:lnTo>
                    <a:pt x="6848" y="1438"/>
                  </a:lnTo>
                  <a:lnTo>
                    <a:pt x="6796" y="1542"/>
                  </a:lnTo>
                  <a:lnTo>
                    <a:pt x="6691" y="1594"/>
                  </a:lnTo>
                  <a:lnTo>
                    <a:pt x="6587" y="1620"/>
                  </a:lnTo>
                  <a:lnTo>
                    <a:pt x="6482" y="1594"/>
                  </a:lnTo>
                  <a:lnTo>
                    <a:pt x="6404" y="1542"/>
                  </a:lnTo>
                  <a:lnTo>
                    <a:pt x="6352" y="1438"/>
                  </a:lnTo>
                  <a:lnTo>
                    <a:pt x="6325" y="1333"/>
                  </a:lnTo>
                  <a:lnTo>
                    <a:pt x="6352" y="1228"/>
                  </a:lnTo>
                  <a:lnTo>
                    <a:pt x="6404" y="1150"/>
                  </a:lnTo>
                  <a:lnTo>
                    <a:pt x="6482" y="1098"/>
                  </a:lnTo>
                  <a:lnTo>
                    <a:pt x="6587" y="1072"/>
                  </a:lnTo>
                  <a:close/>
                  <a:moveTo>
                    <a:pt x="1464" y="2483"/>
                  </a:moveTo>
                  <a:lnTo>
                    <a:pt x="1542" y="2561"/>
                  </a:lnTo>
                  <a:lnTo>
                    <a:pt x="1595" y="2640"/>
                  </a:lnTo>
                  <a:lnTo>
                    <a:pt x="1621" y="2744"/>
                  </a:lnTo>
                  <a:lnTo>
                    <a:pt x="1595" y="2849"/>
                  </a:lnTo>
                  <a:lnTo>
                    <a:pt x="1542" y="2927"/>
                  </a:lnTo>
                  <a:lnTo>
                    <a:pt x="1464" y="3006"/>
                  </a:lnTo>
                  <a:lnTo>
                    <a:pt x="1229" y="3006"/>
                  </a:lnTo>
                  <a:lnTo>
                    <a:pt x="1150" y="2927"/>
                  </a:lnTo>
                  <a:lnTo>
                    <a:pt x="1098" y="2849"/>
                  </a:lnTo>
                  <a:lnTo>
                    <a:pt x="1072" y="2744"/>
                  </a:lnTo>
                  <a:lnTo>
                    <a:pt x="1098" y="2640"/>
                  </a:lnTo>
                  <a:lnTo>
                    <a:pt x="1150" y="2561"/>
                  </a:lnTo>
                  <a:lnTo>
                    <a:pt x="1229" y="2483"/>
                  </a:lnTo>
                  <a:close/>
                  <a:moveTo>
                    <a:pt x="8103" y="2483"/>
                  </a:moveTo>
                  <a:lnTo>
                    <a:pt x="8207" y="2561"/>
                  </a:lnTo>
                  <a:lnTo>
                    <a:pt x="8260" y="2640"/>
                  </a:lnTo>
                  <a:lnTo>
                    <a:pt x="8286" y="2744"/>
                  </a:lnTo>
                  <a:lnTo>
                    <a:pt x="8260" y="2849"/>
                  </a:lnTo>
                  <a:lnTo>
                    <a:pt x="8207" y="2927"/>
                  </a:lnTo>
                  <a:lnTo>
                    <a:pt x="8103" y="3006"/>
                  </a:lnTo>
                  <a:lnTo>
                    <a:pt x="7894" y="3006"/>
                  </a:lnTo>
                  <a:lnTo>
                    <a:pt x="7815" y="2927"/>
                  </a:lnTo>
                  <a:lnTo>
                    <a:pt x="7763" y="2849"/>
                  </a:lnTo>
                  <a:lnTo>
                    <a:pt x="7737" y="2744"/>
                  </a:lnTo>
                  <a:lnTo>
                    <a:pt x="7763" y="2640"/>
                  </a:lnTo>
                  <a:lnTo>
                    <a:pt x="7815" y="2561"/>
                  </a:lnTo>
                  <a:lnTo>
                    <a:pt x="7894" y="2483"/>
                  </a:lnTo>
                  <a:close/>
                  <a:moveTo>
                    <a:pt x="837" y="4391"/>
                  </a:moveTo>
                  <a:lnTo>
                    <a:pt x="941" y="4417"/>
                  </a:lnTo>
                  <a:lnTo>
                    <a:pt x="1020" y="4469"/>
                  </a:lnTo>
                  <a:lnTo>
                    <a:pt x="1072" y="4548"/>
                  </a:lnTo>
                  <a:lnTo>
                    <a:pt x="1098" y="4678"/>
                  </a:lnTo>
                  <a:lnTo>
                    <a:pt x="1072" y="4783"/>
                  </a:lnTo>
                  <a:lnTo>
                    <a:pt x="1020" y="4861"/>
                  </a:lnTo>
                  <a:lnTo>
                    <a:pt x="941" y="4914"/>
                  </a:lnTo>
                  <a:lnTo>
                    <a:pt x="837" y="4940"/>
                  </a:lnTo>
                  <a:lnTo>
                    <a:pt x="732" y="4914"/>
                  </a:lnTo>
                  <a:lnTo>
                    <a:pt x="628" y="4861"/>
                  </a:lnTo>
                  <a:lnTo>
                    <a:pt x="575" y="4783"/>
                  </a:lnTo>
                  <a:lnTo>
                    <a:pt x="549" y="4678"/>
                  </a:lnTo>
                  <a:lnTo>
                    <a:pt x="575" y="4548"/>
                  </a:lnTo>
                  <a:lnTo>
                    <a:pt x="628" y="4469"/>
                  </a:lnTo>
                  <a:lnTo>
                    <a:pt x="732" y="4417"/>
                  </a:lnTo>
                  <a:lnTo>
                    <a:pt x="837" y="4391"/>
                  </a:lnTo>
                  <a:close/>
                  <a:moveTo>
                    <a:pt x="8521" y="4391"/>
                  </a:moveTo>
                  <a:lnTo>
                    <a:pt x="8625" y="4417"/>
                  </a:lnTo>
                  <a:lnTo>
                    <a:pt x="8704" y="4469"/>
                  </a:lnTo>
                  <a:lnTo>
                    <a:pt x="8782" y="4548"/>
                  </a:lnTo>
                  <a:lnTo>
                    <a:pt x="8782" y="4678"/>
                  </a:lnTo>
                  <a:lnTo>
                    <a:pt x="8782" y="4783"/>
                  </a:lnTo>
                  <a:lnTo>
                    <a:pt x="8704" y="4861"/>
                  </a:lnTo>
                  <a:lnTo>
                    <a:pt x="8625" y="4914"/>
                  </a:lnTo>
                  <a:lnTo>
                    <a:pt x="8521" y="4940"/>
                  </a:lnTo>
                  <a:lnTo>
                    <a:pt x="8416" y="4914"/>
                  </a:lnTo>
                  <a:lnTo>
                    <a:pt x="8312" y="4861"/>
                  </a:lnTo>
                  <a:lnTo>
                    <a:pt x="8260" y="4783"/>
                  </a:lnTo>
                  <a:lnTo>
                    <a:pt x="8233" y="4678"/>
                  </a:lnTo>
                  <a:lnTo>
                    <a:pt x="8260" y="4548"/>
                  </a:lnTo>
                  <a:lnTo>
                    <a:pt x="8312" y="4469"/>
                  </a:lnTo>
                  <a:lnTo>
                    <a:pt x="8416" y="4417"/>
                  </a:lnTo>
                  <a:lnTo>
                    <a:pt x="8521" y="4391"/>
                  </a:lnTo>
                  <a:close/>
                  <a:moveTo>
                    <a:pt x="4679" y="1647"/>
                  </a:moveTo>
                  <a:lnTo>
                    <a:pt x="4783" y="1673"/>
                  </a:lnTo>
                  <a:lnTo>
                    <a:pt x="4862" y="1725"/>
                  </a:lnTo>
                  <a:lnTo>
                    <a:pt x="4914" y="1830"/>
                  </a:lnTo>
                  <a:lnTo>
                    <a:pt x="4940" y="1934"/>
                  </a:lnTo>
                  <a:lnTo>
                    <a:pt x="4940" y="3894"/>
                  </a:lnTo>
                  <a:lnTo>
                    <a:pt x="5123" y="3973"/>
                  </a:lnTo>
                  <a:lnTo>
                    <a:pt x="5254" y="4077"/>
                  </a:lnTo>
                  <a:lnTo>
                    <a:pt x="5358" y="4234"/>
                  </a:lnTo>
                  <a:lnTo>
                    <a:pt x="5437" y="4391"/>
                  </a:lnTo>
                  <a:lnTo>
                    <a:pt x="7423" y="4391"/>
                  </a:lnTo>
                  <a:lnTo>
                    <a:pt x="7528" y="4417"/>
                  </a:lnTo>
                  <a:lnTo>
                    <a:pt x="7606" y="4469"/>
                  </a:lnTo>
                  <a:lnTo>
                    <a:pt x="7658" y="4548"/>
                  </a:lnTo>
                  <a:lnTo>
                    <a:pt x="7685" y="4678"/>
                  </a:lnTo>
                  <a:lnTo>
                    <a:pt x="7658" y="4783"/>
                  </a:lnTo>
                  <a:lnTo>
                    <a:pt x="7606" y="4861"/>
                  </a:lnTo>
                  <a:lnTo>
                    <a:pt x="7528" y="4914"/>
                  </a:lnTo>
                  <a:lnTo>
                    <a:pt x="7423" y="4940"/>
                  </a:lnTo>
                  <a:lnTo>
                    <a:pt x="5437" y="4940"/>
                  </a:lnTo>
                  <a:lnTo>
                    <a:pt x="5385" y="5044"/>
                  </a:lnTo>
                  <a:lnTo>
                    <a:pt x="5332" y="5149"/>
                  </a:lnTo>
                  <a:lnTo>
                    <a:pt x="5254" y="5253"/>
                  </a:lnTo>
                  <a:lnTo>
                    <a:pt x="5149" y="5332"/>
                  </a:lnTo>
                  <a:lnTo>
                    <a:pt x="5045" y="5410"/>
                  </a:lnTo>
                  <a:lnTo>
                    <a:pt x="4940" y="5436"/>
                  </a:lnTo>
                  <a:lnTo>
                    <a:pt x="4810" y="5489"/>
                  </a:lnTo>
                  <a:lnTo>
                    <a:pt x="4679" y="5489"/>
                  </a:lnTo>
                  <a:lnTo>
                    <a:pt x="4522" y="5463"/>
                  </a:lnTo>
                  <a:lnTo>
                    <a:pt x="4365" y="5410"/>
                  </a:lnTo>
                  <a:lnTo>
                    <a:pt x="4208" y="5358"/>
                  </a:lnTo>
                  <a:lnTo>
                    <a:pt x="4104" y="5253"/>
                  </a:lnTo>
                  <a:lnTo>
                    <a:pt x="3999" y="5123"/>
                  </a:lnTo>
                  <a:lnTo>
                    <a:pt x="3921" y="4992"/>
                  </a:lnTo>
                  <a:lnTo>
                    <a:pt x="3869" y="4835"/>
                  </a:lnTo>
                  <a:lnTo>
                    <a:pt x="3869" y="4678"/>
                  </a:lnTo>
                  <a:lnTo>
                    <a:pt x="3869" y="4548"/>
                  </a:lnTo>
                  <a:lnTo>
                    <a:pt x="3895" y="4417"/>
                  </a:lnTo>
                  <a:lnTo>
                    <a:pt x="3947" y="4286"/>
                  </a:lnTo>
                  <a:lnTo>
                    <a:pt x="3999" y="4182"/>
                  </a:lnTo>
                  <a:lnTo>
                    <a:pt x="4078" y="4103"/>
                  </a:lnTo>
                  <a:lnTo>
                    <a:pt x="4182" y="4025"/>
                  </a:lnTo>
                  <a:lnTo>
                    <a:pt x="4287" y="3947"/>
                  </a:lnTo>
                  <a:lnTo>
                    <a:pt x="4391" y="3894"/>
                  </a:lnTo>
                  <a:lnTo>
                    <a:pt x="4391" y="1934"/>
                  </a:lnTo>
                  <a:lnTo>
                    <a:pt x="4417" y="1830"/>
                  </a:lnTo>
                  <a:lnTo>
                    <a:pt x="4470" y="1725"/>
                  </a:lnTo>
                  <a:lnTo>
                    <a:pt x="4574" y="1673"/>
                  </a:lnTo>
                  <a:lnTo>
                    <a:pt x="4679" y="1647"/>
                  </a:lnTo>
                  <a:close/>
                  <a:moveTo>
                    <a:pt x="1464" y="6325"/>
                  </a:moveTo>
                  <a:lnTo>
                    <a:pt x="1542" y="6403"/>
                  </a:lnTo>
                  <a:lnTo>
                    <a:pt x="1595" y="6482"/>
                  </a:lnTo>
                  <a:lnTo>
                    <a:pt x="1621" y="6586"/>
                  </a:lnTo>
                  <a:lnTo>
                    <a:pt x="1595" y="6691"/>
                  </a:lnTo>
                  <a:lnTo>
                    <a:pt x="1542" y="6769"/>
                  </a:lnTo>
                  <a:lnTo>
                    <a:pt x="1464" y="6848"/>
                  </a:lnTo>
                  <a:lnTo>
                    <a:pt x="1360" y="6874"/>
                  </a:lnTo>
                  <a:lnTo>
                    <a:pt x="1229" y="6848"/>
                  </a:lnTo>
                  <a:lnTo>
                    <a:pt x="1150" y="6769"/>
                  </a:lnTo>
                  <a:lnTo>
                    <a:pt x="1098" y="6691"/>
                  </a:lnTo>
                  <a:lnTo>
                    <a:pt x="1072" y="6586"/>
                  </a:lnTo>
                  <a:lnTo>
                    <a:pt x="1098" y="6482"/>
                  </a:lnTo>
                  <a:lnTo>
                    <a:pt x="1150" y="6403"/>
                  </a:lnTo>
                  <a:lnTo>
                    <a:pt x="1229" y="6325"/>
                  </a:lnTo>
                  <a:close/>
                  <a:moveTo>
                    <a:pt x="8103" y="6325"/>
                  </a:moveTo>
                  <a:lnTo>
                    <a:pt x="8207" y="6403"/>
                  </a:lnTo>
                  <a:lnTo>
                    <a:pt x="8260" y="6482"/>
                  </a:lnTo>
                  <a:lnTo>
                    <a:pt x="8286" y="6586"/>
                  </a:lnTo>
                  <a:lnTo>
                    <a:pt x="8260" y="6691"/>
                  </a:lnTo>
                  <a:lnTo>
                    <a:pt x="8207" y="6769"/>
                  </a:lnTo>
                  <a:lnTo>
                    <a:pt x="8103" y="6848"/>
                  </a:lnTo>
                  <a:lnTo>
                    <a:pt x="7998" y="6874"/>
                  </a:lnTo>
                  <a:lnTo>
                    <a:pt x="7894" y="6848"/>
                  </a:lnTo>
                  <a:lnTo>
                    <a:pt x="7815" y="6769"/>
                  </a:lnTo>
                  <a:lnTo>
                    <a:pt x="7763" y="6691"/>
                  </a:lnTo>
                  <a:lnTo>
                    <a:pt x="7737" y="6586"/>
                  </a:lnTo>
                  <a:lnTo>
                    <a:pt x="7763" y="6482"/>
                  </a:lnTo>
                  <a:lnTo>
                    <a:pt x="7815" y="6403"/>
                  </a:lnTo>
                  <a:lnTo>
                    <a:pt x="7894" y="6325"/>
                  </a:lnTo>
                  <a:close/>
                  <a:moveTo>
                    <a:pt x="2745" y="7710"/>
                  </a:moveTo>
                  <a:lnTo>
                    <a:pt x="2849" y="7736"/>
                  </a:lnTo>
                  <a:lnTo>
                    <a:pt x="2954" y="7815"/>
                  </a:lnTo>
                  <a:lnTo>
                    <a:pt x="3006" y="7893"/>
                  </a:lnTo>
                  <a:lnTo>
                    <a:pt x="3032" y="7998"/>
                  </a:lnTo>
                  <a:lnTo>
                    <a:pt x="3006" y="8102"/>
                  </a:lnTo>
                  <a:lnTo>
                    <a:pt x="2954" y="8181"/>
                  </a:lnTo>
                  <a:lnTo>
                    <a:pt x="2849" y="8259"/>
                  </a:lnTo>
                  <a:lnTo>
                    <a:pt x="2640" y="8259"/>
                  </a:lnTo>
                  <a:lnTo>
                    <a:pt x="2562" y="8181"/>
                  </a:lnTo>
                  <a:lnTo>
                    <a:pt x="2510" y="8102"/>
                  </a:lnTo>
                  <a:lnTo>
                    <a:pt x="2483" y="7998"/>
                  </a:lnTo>
                  <a:lnTo>
                    <a:pt x="2510" y="7893"/>
                  </a:lnTo>
                  <a:lnTo>
                    <a:pt x="2562" y="7815"/>
                  </a:lnTo>
                  <a:lnTo>
                    <a:pt x="2640" y="7736"/>
                  </a:lnTo>
                  <a:lnTo>
                    <a:pt x="2745" y="7710"/>
                  </a:lnTo>
                  <a:close/>
                  <a:moveTo>
                    <a:pt x="6587" y="7710"/>
                  </a:moveTo>
                  <a:lnTo>
                    <a:pt x="6691" y="7736"/>
                  </a:lnTo>
                  <a:lnTo>
                    <a:pt x="6796" y="7815"/>
                  </a:lnTo>
                  <a:lnTo>
                    <a:pt x="6848" y="7893"/>
                  </a:lnTo>
                  <a:lnTo>
                    <a:pt x="6874" y="7998"/>
                  </a:lnTo>
                  <a:lnTo>
                    <a:pt x="6848" y="8102"/>
                  </a:lnTo>
                  <a:lnTo>
                    <a:pt x="6796" y="8181"/>
                  </a:lnTo>
                  <a:lnTo>
                    <a:pt x="6691" y="8259"/>
                  </a:lnTo>
                  <a:lnTo>
                    <a:pt x="6482" y="8259"/>
                  </a:lnTo>
                  <a:lnTo>
                    <a:pt x="6404" y="8181"/>
                  </a:lnTo>
                  <a:lnTo>
                    <a:pt x="6352" y="8102"/>
                  </a:lnTo>
                  <a:lnTo>
                    <a:pt x="6325" y="7998"/>
                  </a:lnTo>
                  <a:lnTo>
                    <a:pt x="6352" y="7893"/>
                  </a:lnTo>
                  <a:lnTo>
                    <a:pt x="6404" y="7815"/>
                  </a:lnTo>
                  <a:lnTo>
                    <a:pt x="6482" y="7736"/>
                  </a:lnTo>
                  <a:lnTo>
                    <a:pt x="6587" y="7710"/>
                  </a:lnTo>
                  <a:close/>
                  <a:moveTo>
                    <a:pt x="4679" y="8207"/>
                  </a:moveTo>
                  <a:lnTo>
                    <a:pt x="4783" y="8233"/>
                  </a:lnTo>
                  <a:lnTo>
                    <a:pt x="4862" y="8285"/>
                  </a:lnTo>
                  <a:lnTo>
                    <a:pt x="4914" y="8390"/>
                  </a:lnTo>
                  <a:lnTo>
                    <a:pt x="4940" y="8494"/>
                  </a:lnTo>
                  <a:lnTo>
                    <a:pt x="4914" y="8599"/>
                  </a:lnTo>
                  <a:lnTo>
                    <a:pt x="4862" y="8677"/>
                  </a:lnTo>
                  <a:lnTo>
                    <a:pt x="4783" y="8756"/>
                  </a:lnTo>
                  <a:lnTo>
                    <a:pt x="4574" y="8756"/>
                  </a:lnTo>
                  <a:lnTo>
                    <a:pt x="4470" y="8677"/>
                  </a:lnTo>
                  <a:lnTo>
                    <a:pt x="4417" y="8599"/>
                  </a:lnTo>
                  <a:lnTo>
                    <a:pt x="4391" y="8494"/>
                  </a:lnTo>
                  <a:lnTo>
                    <a:pt x="4417" y="8390"/>
                  </a:lnTo>
                  <a:lnTo>
                    <a:pt x="4470" y="8285"/>
                  </a:lnTo>
                  <a:lnTo>
                    <a:pt x="4574" y="8233"/>
                  </a:lnTo>
                  <a:lnTo>
                    <a:pt x="4679" y="8207"/>
                  </a:lnTo>
                  <a:close/>
                  <a:moveTo>
                    <a:pt x="4679" y="0"/>
                  </a:moveTo>
                  <a:lnTo>
                    <a:pt x="4208" y="26"/>
                  </a:lnTo>
                  <a:lnTo>
                    <a:pt x="3816" y="78"/>
                  </a:lnTo>
                  <a:lnTo>
                    <a:pt x="3450" y="157"/>
                  </a:lnTo>
                  <a:lnTo>
                    <a:pt x="3085" y="288"/>
                  </a:lnTo>
                  <a:lnTo>
                    <a:pt x="2745" y="418"/>
                  </a:lnTo>
                  <a:lnTo>
                    <a:pt x="2405" y="601"/>
                  </a:lnTo>
                  <a:lnTo>
                    <a:pt x="2065" y="810"/>
                  </a:lnTo>
                  <a:lnTo>
                    <a:pt x="1752" y="1019"/>
                  </a:lnTo>
                  <a:lnTo>
                    <a:pt x="1464" y="1281"/>
                  </a:lnTo>
                  <a:lnTo>
                    <a:pt x="1386" y="1359"/>
                  </a:lnTo>
                  <a:lnTo>
                    <a:pt x="1072" y="1725"/>
                  </a:lnTo>
                  <a:lnTo>
                    <a:pt x="784" y="2091"/>
                  </a:lnTo>
                  <a:lnTo>
                    <a:pt x="549" y="2483"/>
                  </a:lnTo>
                  <a:lnTo>
                    <a:pt x="366" y="2875"/>
                  </a:lnTo>
                  <a:lnTo>
                    <a:pt x="209" y="3319"/>
                  </a:lnTo>
                  <a:lnTo>
                    <a:pt x="105" y="3738"/>
                  </a:lnTo>
                  <a:lnTo>
                    <a:pt x="27" y="4208"/>
                  </a:lnTo>
                  <a:lnTo>
                    <a:pt x="0" y="4678"/>
                  </a:lnTo>
                  <a:lnTo>
                    <a:pt x="27" y="5123"/>
                  </a:lnTo>
                  <a:lnTo>
                    <a:pt x="105" y="5593"/>
                  </a:lnTo>
                  <a:lnTo>
                    <a:pt x="209" y="6038"/>
                  </a:lnTo>
                  <a:lnTo>
                    <a:pt x="366" y="6456"/>
                  </a:lnTo>
                  <a:lnTo>
                    <a:pt x="549" y="6874"/>
                  </a:lnTo>
                  <a:lnTo>
                    <a:pt x="784" y="7240"/>
                  </a:lnTo>
                  <a:lnTo>
                    <a:pt x="1072" y="7632"/>
                  </a:lnTo>
                  <a:lnTo>
                    <a:pt x="1386" y="7972"/>
                  </a:lnTo>
                  <a:lnTo>
                    <a:pt x="1464" y="8050"/>
                  </a:lnTo>
                  <a:lnTo>
                    <a:pt x="1752" y="8311"/>
                  </a:lnTo>
                  <a:lnTo>
                    <a:pt x="2065" y="8520"/>
                  </a:lnTo>
                  <a:lnTo>
                    <a:pt x="2405" y="8730"/>
                  </a:lnTo>
                  <a:lnTo>
                    <a:pt x="2745" y="8913"/>
                  </a:lnTo>
                  <a:lnTo>
                    <a:pt x="3085" y="9043"/>
                  </a:lnTo>
                  <a:lnTo>
                    <a:pt x="3450" y="9174"/>
                  </a:lnTo>
                  <a:lnTo>
                    <a:pt x="3816" y="9252"/>
                  </a:lnTo>
                  <a:lnTo>
                    <a:pt x="4208" y="9305"/>
                  </a:lnTo>
                  <a:lnTo>
                    <a:pt x="4679" y="9331"/>
                  </a:lnTo>
                  <a:lnTo>
                    <a:pt x="5149" y="9305"/>
                  </a:lnTo>
                  <a:lnTo>
                    <a:pt x="5594" y="9252"/>
                  </a:lnTo>
                  <a:lnTo>
                    <a:pt x="6038" y="9122"/>
                  </a:lnTo>
                  <a:lnTo>
                    <a:pt x="6456" y="8965"/>
                  </a:lnTo>
                  <a:lnTo>
                    <a:pt x="6874" y="8782"/>
                  </a:lnTo>
                  <a:lnTo>
                    <a:pt x="7266" y="8547"/>
                  </a:lnTo>
                  <a:lnTo>
                    <a:pt x="7632" y="8285"/>
                  </a:lnTo>
                  <a:lnTo>
                    <a:pt x="7972" y="7972"/>
                  </a:lnTo>
                  <a:lnTo>
                    <a:pt x="8286" y="7632"/>
                  </a:lnTo>
                  <a:lnTo>
                    <a:pt x="8547" y="7240"/>
                  </a:lnTo>
                  <a:lnTo>
                    <a:pt x="8782" y="6874"/>
                  </a:lnTo>
                  <a:lnTo>
                    <a:pt x="8991" y="6456"/>
                  </a:lnTo>
                  <a:lnTo>
                    <a:pt x="9148" y="6038"/>
                  </a:lnTo>
                  <a:lnTo>
                    <a:pt x="9253" y="5593"/>
                  </a:lnTo>
                  <a:lnTo>
                    <a:pt x="9305" y="5123"/>
                  </a:lnTo>
                  <a:lnTo>
                    <a:pt x="9331" y="4678"/>
                  </a:lnTo>
                  <a:lnTo>
                    <a:pt x="9305" y="4208"/>
                  </a:lnTo>
                  <a:lnTo>
                    <a:pt x="9253" y="3738"/>
                  </a:lnTo>
                  <a:lnTo>
                    <a:pt x="9148" y="3319"/>
                  </a:lnTo>
                  <a:lnTo>
                    <a:pt x="8991" y="2875"/>
                  </a:lnTo>
                  <a:lnTo>
                    <a:pt x="8782" y="2483"/>
                  </a:lnTo>
                  <a:lnTo>
                    <a:pt x="8547" y="2091"/>
                  </a:lnTo>
                  <a:lnTo>
                    <a:pt x="8286" y="1725"/>
                  </a:lnTo>
                  <a:lnTo>
                    <a:pt x="7972" y="1359"/>
                  </a:lnTo>
                  <a:lnTo>
                    <a:pt x="7632" y="1072"/>
                  </a:lnTo>
                  <a:lnTo>
                    <a:pt x="7266" y="784"/>
                  </a:lnTo>
                  <a:lnTo>
                    <a:pt x="6874" y="549"/>
                  </a:lnTo>
                  <a:lnTo>
                    <a:pt x="6456" y="366"/>
                  </a:lnTo>
                  <a:lnTo>
                    <a:pt x="6038" y="209"/>
                  </a:lnTo>
                  <a:lnTo>
                    <a:pt x="5594" y="105"/>
                  </a:lnTo>
                  <a:lnTo>
                    <a:pt x="5149" y="26"/>
                  </a:lnTo>
                  <a:lnTo>
                    <a:pt x="4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3418925" y="1419650"/>
              <a:ext cx="13750" cy="13750"/>
            </a:xfrm>
            <a:custGeom>
              <a:rect b="b" l="l" r="r" t="t"/>
              <a:pathLst>
                <a:path extrusionOk="0" h="550" w="550">
                  <a:moveTo>
                    <a:pt x="288" y="1"/>
                  </a:moveTo>
                  <a:lnTo>
                    <a:pt x="183" y="27"/>
                  </a:lnTo>
                  <a:lnTo>
                    <a:pt x="79" y="79"/>
                  </a:lnTo>
                  <a:lnTo>
                    <a:pt x="26" y="158"/>
                  </a:lnTo>
                  <a:lnTo>
                    <a:pt x="0" y="288"/>
                  </a:lnTo>
                  <a:lnTo>
                    <a:pt x="26" y="393"/>
                  </a:lnTo>
                  <a:lnTo>
                    <a:pt x="79" y="471"/>
                  </a:lnTo>
                  <a:lnTo>
                    <a:pt x="183" y="524"/>
                  </a:lnTo>
                  <a:lnTo>
                    <a:pt x="288" y="550"/>
                  </a:lnTo>
                  <a:lnTo>
                    <a:pt x="392" y="524"/>
                  </a:lnTo>
                  <a:lnTo>
                    <a:pt x="471" y="471"/>
                  </a:lnTo>
                  <a:lnTo>
                    <a:pt x="523" y="393"/>
                  </a:lnTo>
                  <a:lnTo>
                    <a:pt x="549" y="288"/>
                  </a:lnTo>
                  <a:lnTo>
                    <a:pt x="523" y="158"/>
                  </a:lnTo>
                  <a:lnTo>
                    <a:pt x="471" y="79"/>
                  </a:lnTo>
                  <a:lnTo>
                    <a:pt x="392" y="27"/>
                  </a:lnTo>
                  <a:lnTo>
                    <a:pt x="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k Fees Pitch Deck by Slidesgo">
  <a:themeElements>
    <a:clrScheme name="Simple Light">
      <a:dk1>
        <a:srgbClr val="000000"/>
      </a:dk1>
      <a:lt1>
        <a:srgbClr val="FFFCF9"/>
      </a:lt1>
      <a:dk2>
        <a:srgbClr val="E57B19"/>
      </a:dk2>
      <a:lt2>
        <a:srgbClr val="264188"/>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